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Default Extension="jpg" ContentType="image/jpg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5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19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281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043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805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456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5329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6091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6853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7615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837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37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1138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1900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2662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3424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418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4948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5710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6472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7234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799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8758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0" y="4446774"/>
            <a:ext cx="9144000" cy="627380"/>
          </a:xfrm>
          <a:custGeom>
            <a:avLst/>
            <a:gdLst/>
            <a:ahLst/>
            <a:cxnLst/>
            <a:rect l="l" t="t" r="r" b="b"/>
            <a:pathLst>
              <a:path w="9144000" h="627379">
                <a:moveTo>
                  <a:pt x="5724524" y="627112"/>
                </a:moveTo>
                <a:lnTo>
                  <a:pt x="5338774" y="627112"/>
                </a:lnTo>
                <a:lnTo>
                  <a:pt x="4962524" y="381841"/>
                </a:lnTo>
                <a:lnTo>
                  <a:pt x="4581524" y="371017"/>
                </a:lnTo>
                <a:lnTo>
                  <a:pt x="4190999" y="58736"/>
                </a:lnTo>
                <a:lnTo>
                  <a:pt x="3824299" y="196995"/>
                </a:lnTo>
                <a:lnTo>
                  <a:pt x="3448049" y="259386"/>
                </a:lnTo>
                <a:lnTo>
                  <a:pt x="3047999" y="528614"/>
                </a:lnTo>
                <a:lnTo>
                  <a:pt x="2671774" y="531889"/>
                </a:lnTo>
                <a:lnTo>
                  <a:pt x="2295524" y="338184"/>
                </a:lnTo>
                <a:lnTo>
                  <a:pt x="1914524" y="0"/>
                </a:lnTo>
                <a:lnTo>
                  <a:pt x="1533524" y="124763"/>
                </a:lnTo>
                <a:lnTo>
                  <a:pt x="761999" y="128055"/>
                </a:lnTo>
                <a:lnTo>
                  <a:pt x="385774" y="282360"/>
                </a:lnTo>
                <a:lnTo>
                  <a:pt x="0" y="19544"/>
                </a:lnTo>
                <a:lnTo>
                  <a:pt x="9143999" y="79242"/>
                </a:lnTo>
                <a:lnTo>
                  <a:pt x="8767774" y="282360"/>
                </a:lnTo>
                <a:lnTo>
                  <a:pt x="8391524" y="200287"/>
                </a:lnTo>
                <a:lnTo>
                  <a:pt x="7619999" y="203562"/>
                </a:lnTo>
                <a:lnTo>
                  <a:pt x="7262824" y="420258"/>
                </a:lnTo>
                <a:lnTo>
                  <a:pt x="6857999" y="285652"/>
                </a:lnTo>
                <a:lnTo>
                  <a:pt x="6500824" y="502348"/>
                </a:lnTo>
                <a:lnTo>
                  <a:pt x="6124574" y="502348"/>
                </a:lnTo>
                <a:lnTo>
                  <a:pt x="5724524" y="627112"/>
                </a:lnTo>
                <a:close/>
              </a:path>
            </a:pathLst>
          </a:custGeom>
          <a:solidFill>
            <a:srgbClr val="AEF000">
              <a:alpha val="8191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0" y="4592917"/>
            <a:ext cx="9144000" cy="498475"/>
          </a:xfrm>
          <a:custGeom>
            <a:avLst/>
            <a:gdLst/>
            <a:ahLst/>
            <a:cxnLst/>
            <a:rect l="l" t="t" r="r" b="b"/>
            <a:pathLst>
              <a:path w="9144000" h="498475">
                <a:moveTo>
                  <a:pt x="4962524" y="498365"/>
                </a:moveTo>
                <a:lnTo>
                  <a:pt x="4571999" y="303540"/>
                </a:lnTo>
                <a:lnTo>
                  <a:pt x="4190999" y="175260"/>
                </a:lnTo>
                <a:lnTo>
                  <a:pt x="3819524" y="256024"/>
                </a:lnTo>
                <a:lnTo>
                  <a:pt x="3438524" y="189514"/>
                </a:lnTo>
                <a:lnTo>
                  <a:pt x="3038474" y="189514"/>
                </a:lnTo>
                <a:lnTo>
                  <a:pt x="2657474" y="265537"/>
                </a:lnTo>
                <a:lnTo>
                  <a:pt x="2295524" y="389078"/>
                </a:lnTo>
                <a:lnTo>
                  <a:pt x="1914524" y="389078"/>
                </a:lnTo>
                <a:lnTo>
                  <a:pt x="1533524" y="156250"/>
                </a:lnTo>
                <a:lnTo>
                  <a:pt x="1152524" y="265537"/>
                </a:lnTo>
                <a:lnTo>
                  <a:pt x="390524" y="265537"/>
                </a:lnTo>
                <a:lnTo>
                  <a:pt x="0" y="129715"/>
                </a:lnTo>
                <a:lnTo>
                  <a:pt x="9143999" y="0"/>
                </a:lnTo>
                <a:lnTo>
                  <a:pt x="8753474" y="303540"/>
                </a:lnTo>
                <a:lnTo>
                  <a:pt x="8391524" y="384321"/>
                </a:lnTo>
                <a:lnTo>
                  <a:pt x="8010524" y="156250"/>
                </a:lnTo>
                <a:lnTo>
                  <a:pt x="7248524" y="156250"/>
                </a:lnTo>
                <a:lnTo>
                  <a:pt x="6867524" y="265537"/>
                </a:lnTo>
                <a:lnTo>
                  <a:pt x="6486524" y="265537"/>
                </a:lnTo>
                <a:lnTo>
                  <a:pt x="6105524" y="132483"/>
                </a:lnTo>
                <a:lnTo>
                  <a:pt x="5714999" y="365311"/>
                </a:lnTo>
                <a:lnTo>
                  <a:pt x="5324474" y="365311"/>
                </a:lnTo>
                <a:lnTo>
                  <a:pt x="4962524" y="498365"/>
                </a:lnTo>
                <a:close/>
              </a:path>
            </a:pathLst>
          </a:custGeom>
          <a:solidFill>
            <a:srgbClr val="00CEF6">
              <a:alpha val="7345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1" name="bg 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7980" y="4252968"/>
            <a:ext cx="122612" cy="148006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4693" y="4522531"/>
            <a:ext cx="151187" cy="176581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81980" y="4570168"/>
            <a:ext cx="122612" cy="148006"/>
          </a:xfrm>
          <a:prstGeom prst="rect">
            <a:avLst/>
          </a:prstGeom>
        </p:spPr>
      </p:pic>
      <p:sp>
        <p:nvSpPr>
          <p:cNvPr id="44" name="bg object 44"/>
          <p:cNvSpPr/>
          <p:nvPr/>
        </p:nvSpPr>
        <p:spPr>
          <a:xfrm>
            <a:off x="0" y="4462475"/>
            <a:ext cx="9144000" cy="595630"/>
          </a:xfrm>
          <a:custGeom>
            <a:avLst/>
            <a:gdLst/>
            <a:ahLst/>
            <a:cxnLst/>
            <a:rect l="l" t="t" r="r" b="b"/>
            <a:pathLst>
              <a:path w="9144000" h="595629">
                <a:moveTo>
                  <a:pt x="0" y="170875"/>
                </a:moveTo>
                <a:lnTo>
                  <a:pt x="385774" y="533399"/>
                </a:lnTo>
                <a:lnTo>
                  <a:pt x="766774" y="533399"/>
                </a:lnTo>
                <a:lnTo>
                  <a:pt x="1147774" y="471474"/>
                </a:lnTo>
                <a:lnTo>
                  <a:pt x="1528774" y="595299"/>
                </a:lnTo>
                <a:lnTo>
                  <a:pt x="1904999" y="400049"/>
                </a:lnTo>
                <a:lnTo>
                  <a:pt x="2290774" y="400049"/>
                </a:lnTo>
                <a:lnTo>
                  <a:pt x="2662249" y="119049"/>
                </a:lnTo>
                <a:lnTo>
                  <a:pt x="3043249" y="185724"/>
                </a:lnTo>
                <a:lnTo>
                  <a:pt x="3428999" y="185724"/>
                </a:lnTo>
                <a:lnTo>
                  <a:pt x="3814774" y="519099"/>
                </a:lnTo>
                <a:lnTo>
                  <a:pt x="4195774" y="519099"/>
                </a:lnTo>
              </a:path>
              <a:path w="9144000" h="595629">
                <a:moveTo>
                  <a:pt x="4195774" y="523874"/>
                </a:moveTo>
                <a:lnTo>
                  <a:pt x="4571999" y="228599"/>
                </a:lnTo>
                <a:lnTo>
                  <a:pt x="4957774" y="109524"/>
                </a:lnTo>
                <a:lnTo>
                  <a:pt x="5338774" y="342899"/>
                </a:lnTo>
                <a:lnTo>
                  <a:pt x="5714999" y="342899"/>
                </a:lnTo>
                <a:lnTo>
                  <a:pt x="6095999" y="414324"/>
                </a:lnTo>
                <a:lnTo>
                  <a:pt x="6476999" y="295274"/>
                </a:lnTo>
                <a:lnTo>
                  <a:pt x="6862774" y="590549"/>
                </a:lnTo>
                <a:lnTo>
                  <a:pt x="7248524" y="590549"/>
                </a:lnTo>
                <a:lnTo>
                  <a:pt x="7619999" y="0"/>
                </a:lnTo>
              </a:path>
              <a:path w="9144000" h="595629">
                <a:moveTo>
                  <a:pt x="7624774" y="9524"/>
                </a:moveTo>
                <a:lnTo>
                  <a:pt x="8000999" y="128574"/>
                </a:lnTo>
                <a:lnTo>
                  <a:pt x="8391524" y="128574"/>
                </a:lnTo>
                <a:lnTo>
                  <a:pt x="8772524" y="128574"/>
                </a:lnTo>
                <a:lnTo>
                  <a:pt x="9143999" y="412904"/>
                </a:lnTo>
              </a:path>
            </a:pathLst>
          </a:custGeom>
          <a:ln w="9524">
            <a:solidFill>
              <a:srgbClr val="3C7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bg object 45"/>
          <p:cNvSpPr/>
          <p:nvPr/>
        </p:nvSpPr>
        <p:spPr>
          <a:xfrm>
            <a:off x="0" y="4443488"/>
            <a:ext cx="9144000" cy="643255"/>
          </a:xfrm>
          <a:custGeom>
            <a:avLst/>
            <a:gdLst/>
            <a:ahLst/>
            <a:cxnLst/>
            <a:rect l="l" t="t" r="r" b="b"/>
            <a:pathLst>
              <a:path w="9144000" h="643254">
                <a:moveTo>
                  <a:pt x="14160" y="182867"/>
                </a:moveTo>
                <a:lnTo>
                  <a:pt x="11150" y="175628"/>
                </a:lnTo>
                <a:lnTo>
                  <a:pt x="469" y="164934"/>
                </a:lnTo>
                <a:lnTo>
                  <a:pt x="0" y="164744"/>
                </a:lnTo>
                <a:lnTo>
                  <a:pt x="0" y="214503"/>
                </a:lnTo>
                <a:lnTo>
                  <a:pt x="5803" y="210578"/>
                </a:lnTo>
                <a:lnTo>
                  <a:pt x="11912" y="201523"/>
                </a:lnTo>
                <a:lnTo>
                  <a:pt x="14160" y="190436"/>
                </a:lnTo>
                <a:lnTo>
                  <a:pt x="14160" y="182867"/>
                </a:lnTo>
                <a:close/>
              </a:path>
              <a:path w="9144000" h="643254">
                <a:moveTo>
                  <a:pt x="409448" y="540054"/>
                </a:moveTo>
                <a:lnTo>
                  <a:pt x="406438" y="532815"/>
                </a:lnTo>
                <a:lnTo>
                  <a:pt x="395757" y="522122"/>
                </a:lnTo>
                <a:lnTo>
                  <a:pt x="388505" y="519112"/>
                </a:lnTo>
                <a:lnTo>
                  <a:pt x="380949" y="519112"/>
                </a:lnTo>
                <a:lnTo>
                  <a:pt x="369849" y="521360"/>
                </a:lnTo>
                <a:lnTo>
                  <a:pt x="360794" y="527469"/>
                </a:lnTo>
                <a:lnTo>
                  <a:pt x="354685" y="536524"/>
                </a:lnTo>
                <a:lnTo>
                  <a:pt x="352437" y="547624"/>
                </a:lnTo>
                <a:lnTo>
                  <a:pt x="354685" y="558711"/>
                </a:lnTo>
                <a:lnTo>
                  <a:pt x="360794" y="567766"/>
                </a:lnTo>
                <a:lnTo>
                  <a:pt x="369849" y="573874"/>
                </a:lnTo>
                <a:lnTo>
                  <a:pt x="380949" y="576122"/>
                </a:lnTo>
                <a:lnTo>
                  <a:pt x="392036" y="573874"/>
                </a:lnTo>
                <a:lnTo>
                  <a:pt x="401091" y="567766"/>
                </a:lnTo>
                <a:lnTo>
                  <a:pt x="407200" y="558711"/>
                </a:lnTo>
                <a:lnTo>
                  <a:pt x="409448" y="547624"/>
                </a:lnTo>
                <a:lnTo>
                  <a:pt x="409448" y="540054"/>
                </a:lnTo>
                <a:close/>
              </a:path>
              <a:path w="9144000" h="643254">
                <a:moveTo>
                  <a:pt x="790448" y="549579"/>
                </a:moveTo>
                <a:lnTo>
                  <a:pt x="787438" y="542340"/>
                </a:lnTo>
                <a:lnTo>
                  <a:pt x="776757" y="531647"/>
                </a:lnTo>
                <a:lnTo>
                  <a:pt x="769505" y="528637"/>
                </a:lnTo>
                <a:lnTo>
                  <a:pt x="761949" y="528637"/>
                </a:lnTo>
                <a:lnTo>
                  <a:pt x="750849" y="530885"/>
                </a:lnTo>
                <a:lnTo>
                  <a:pt x="741794" y="536994"/>
                </a:lnTo>
                <a:lnTo>
                  <a:pt x="735685" y="546049"/>
                </a:lnTo>
                <a:lnTo>
                  <a:pt x="733437" y="557149"/>
                </a:lnTo>
                <a:lnTo>
                  <a:pt x="735685" y="568236"/>
                </a:lnTo>
                <a:lnTo>
                  <a:pt x="741794" y="577291"/>
                </a:lnTo>
                <a:lnTo>
                  <a:pt x="750849" y="583399"/>
                </a:lnTo>
                <a:lnTo>
                  <a:pt x="761949" y="585647"/>
                </a:lnTo>
                <a:lnTo>
                  <a:pt x="773036" y="583399"/>
                </a:lnTo>
                <a:lnTo>
                  <a:pt x="782091" y="577291"/>
                </a:lnTo>
                <a:lnTo>
                  <a:pt x="788200" y="568236"/>
                </a:lnTo>
                <a:lnTo>
                  <a:pt x="790448" y="557149"/>
                </a:lnTo>
                <a:lnTo>
                  <a:pt x="790448" y="549579"/>
                </a:lnTo>
                <a:close/>
              </a:path>
              <a:path w="9144000" h="643254">
                <a:moveTo>
                  <a:pt x="1171448" y="478142"/>
                </a:moveTo>
                <a:lnTo>
                  <a:pt x="1168438" y="470903"/>
                </a:lnTo>
                <a:lnTo>
                  <a:pt x="1157757" y="460209"/>
                </a:lnTo>
                <a:lnTo>
                  <a:pt x="1150505" y="457200"/>
                </a:lnTo>
                <a:lnTo>
                  <a:pt x="1142949" y="457200"/>
                </a:lnTo>
                <a:lnTo>
                  <a:pt x="1131849" y="459447"/>
                </a:lnTo>
                <a:lnTo>
                  <a:pt x="1122794" y="465556"/>
                </a:lnTo>
                <a:lnTo>
                  <a:pt x="1116685" y="474611"/>
                </a:lnTo>
                <a:lnTo>
                  <a:pt x="1114437" y="485711"/>
                </a:lnTo>
                <a:lnTo>
                  <a:pt x="1116685" y="496798"/>
                </a:lnTo>
                <a:lnTo>
                  <a:pt x="1122794" y="505853"/>
                </a:lnTo>
                <a:lnTo>
                  <a:pt x="1131849" y="511962"/>
                </a:lnTo>
                <a:lnTo>
                  <a:pt x="1142949" y="514210"/>
                </a:lnTo>
                <a:lnTo>
                  <a:pt x="1154036" y="511962"/>
                </a:lnTo>
                <a:lnTo>
                  <a:pt x="1163091" y="505853"/>
                </a:lnTo>
                <a:lnTo>
                  <a:pt x="1169200" y="496798"/>
                </a:lnTo>
                <a:lnTo>
                  <a:pt x="1171448" y="485711"/>
                </a:lnTo>
                <a:lnTo>
                  <a:pt x="1171448" y="478142"/>
                </a:lnTo>
                <a:close/>
              </a:path>
              <a:path w="9144000" h="643254">
                <a:moveTo>
                  <a:pt x="1552448" y="606729"/>
                </a:moveTo>
                <a:lnTo>
                  <a:pt x="1549438" y="599490"/>
                </a:lnTo>
                <a:lnTo>
                  <a:pt x="1538757" y="588797"/>
                </a:lnTo>
                <a:lnTo>
                  <a:pt x="1531505" y="585787"/>
                </a:lnTo>
                <a:lnTo>
                  <a:pt x="1523949" y="585787"/>
                </a:lnTo>
                <a:lnTo>
                  <a:pt x="1512849" y="588035"/>
                </a:lnTo>
                <a:lnTo>
                  <a:pt x="1503794" y="594144"/>
                </a:lnTo>
                <a:lnTo>
                  <a:pt x="1497685" y="603199"/>
                </a:lnTo>
                <a:lnTo>
                  <a:pt x="1495437" y="614299"/>
                </a:lnTo>
                <a:lnTo>
                  <a:pt x="1497685" y="625386"/>
                </a:lnTo>
                <a:lnTo>
                  <a:pt x="1503794" y="634441"/>
                </a:lnTo>
                <a:lnTo>
                  <a:pt x="1512849" y="640549"/>
                </a:lnTo>
                <a:lnTo>
                  <a:pt x="1523949" y="642797"/>
                </a:lnTo>
                <a:lnTo>
                  <a:pt x="1535036" y="640549"/>
                </a:lnTo>
                <a:lnTo>
                  <a:pt x="1544091" y="634441"/>
                </a:lnTo>
                <a:lnTo>
                  <a:pt x="1550200" y="625386"/>
                </a:lnTo>
                <a:lnTo>
                  <a:pt x="1552448" y="614299"/>
                </a:lnTo>
                <a:lnTo>
                  <a:pt x="1552448" y="606729"/>
                </a:lnTo>
                <a:close/>
              </a:path>
              <a:path w="9144000" h="643254">
                <a:moveTo>
                  <a:pt x="1933448" y="411467"/>
                </a:moveTo>
                <a:lnTo>
                  <a:pt x="1930438" y="404228"/>
                </a:lnTo>
                <a:lnTo>
                  <a:pt x="1919757" y="393534"/>
                </a:lnTo>
                <a:lnTo>
                  <a:pt x="1912505" y="390525"/>
                </a:lnTo>
                <a:lnTo>
                  <a:pt x="1904949" y="390525"/>
                </a:lnTo>
                <a:lnTo>
                  <a:pt x="1893849" y="392772"/>
                </a:lnTo>
                <a:lnTo>
                  <a:pt x="1884794" y="398881"/>
                </a:lnTo>
                <a:lnTo>
                  <a:pt x="1878685" y="407936"/>
                </a:lnTo>
                <a:lnTo>
                  <a:pt x="1876437" y="419036"/>
                </a:lnTo>
                <a:lnTo>
                  <a:pt x="1878685" y="430123"/>
                </a:lnTo>
                <a:lnTo>
                  <a:pt x="1884794" y="439178"/>
                </a:lnTo>
                <a:lnTo>
                  <a:pt x="1893849" y="445287"/>
                </a:lnTo>
                <a:lnTo>
                  <a:pt x="1904949" y="447535"/>
                </a:lnTo>
                <a:lnTo>
                  <a:pt x="1916036" y="445287"/>
                </a:lnTo>
                <a:lnTo>
                  <a:pt x="1925091" y="439178"/>
                </a:lnTo>
                <a:lnTo>
                  <a:pt x="1931200" y="430123"/>
                </a:lnTo>
                <a:lnTo>
                  <a:pt x="1933448" y="419036"/>
                </a:lnTo>
                <a:lnTo>
                  <a:pt x="1933448" y="411467"/>
                </a:lnTo>
                <a:close/>
              </a:path>
              <a:path w="9144000" h="643254">
                <a:moveTo>
                  <a:pt x="2314448" y="406704"/>
                </a:moveTo>
                <a:lnTo>
                  <a:pt x="2311438" y="399465"/>
                </a:lnTo>
                <a:lnTo>
                  <a:pt x="2300757" y="388772"/>
                </a:lnTo>
                <a:lnTo>
                  <a:pt x="2293505" y="385762"/>
                </a:lnTo>
                <a:lnTo>
                  <a:pt x="2285949" y="385762"/>
                </a:lnTo>
                <a:lnTo>
                  <a:pt x="2274849" y="388010"/>
                </a:lnTo>
                <a:lnTo>
                  <a:pt x="2265794" y="394119"/>
                </a:lnTo>
                <a:lnTo>
                  <a:pt x="2259685" y="403174"/>
                </a:lnTo>
                <a:lnTo>
                  <a:pt x="2257437" y="414274"/>
                </a:lnTo>
                <a:lnTo>
                  <a:pt x="2259685" y="425361"/>
                </a:lnTo>
                <a:lnTo>
                  <a:pt x="2265794" y="434416"/>
                </a:lnTo>
                <a:lnTo>
                  <a:pt x="2274849" y="440524"/>
                </a:lnTo>
                <a:lnTo>
                  <a:pt x="2285949" y="442772"/>
                </a:lnTo>
                <a:lnTo>
                  <a:pt x="2297036" y="440524"/>
                </a:lnTo>
                <a:lnTo>
                  <a:pt x="2306091" y="434416"/>
                </a:lnTo>
                <a:lnTo>
                  <a:pt x="2312200" y="425361"/>
                </a:lnTo>
                <a:lnTo>
                  <a:pt x="2314448" y="414274"/>
                </a:lnTo>
                <a:lnTo>
                  <a:pt x="2314448" y="406704"/>
                </a:lnTo>
                <a:close/>
              </a:path>
              <a:path w="9144000" h="643254">
                <a:moveTo>
                  <a:pt x="2695448" y="125717"/>
                </a:moveTo>
                <a:lnTo>
                  <a:pt x="2692438" y="118478"/>
                </a:lnTo>
                <a:lnTo>
                  <a:pt x="2681757" y="107784"/>
                </a:lnTo>
                <a:lnTo>
                  <a:pt x="2674505" y="104775"/>
                </a:lnTo>
                <a:lnTo>
                  <a:pt x="2666949" y="104775"/>
                </a:lnTo>
                <a:lnTo>
                  <a:pt x="2655849" y="107022"/>
                </a:lnTo>
                <a:lnTo>
                  <a:pt x="2646794" y="113131"/>
                </a:lnTo>
                <a:lnTo>
                  <a:pt x="2640685" y="122186"/>
                </a:lnTo>
                <a:lnTo>
                  <a:pt x="2638437" y="133286"/>
                </a:lnTo>
                <a:lnTo>
                  <a:pt x="2640685" y="144373"/>
                </a:lnTo>
                <a:lnTo>
                  <a:pt x="2646794" y="153428"/>
                </a:lnTo>
                <a:lnTo>
                  <a:pt x="2655849" y="159537"/>
                </a:lnTo>
                <a:lnTo>
                  <a:pt x="2666949" y="161785"/>
                </a:lnTo>
                <a:lnTo>
                  <a:pt x="2678036" y="159537"/>
                </a:lnTo>
                <a:lnTo>
                  <a:pt x="2687091" y="153428"/>
                </a:lnTo>
                <a:lnTo>
                  <a:pt x="2693200" y="144373"/>
                </a:lnTo>
                <a:lnTo>
                  <a:pt x="2695448" y="133286"/>
                </a:lnTo>
                <a:lnTo>
                  <a:pt x="2695448" y="125717"/>
                </a:lnTo>
                <a:close/>
              </a:path>
              <a:path w="9144000" h="643254">
                <a:moveTo>
                  <a:pt x="3076448" y="192392"/>
                </a:moveTo>
                <a:lnTo>
                  <a:pt x="3073438" y="185153"/>
                </a:lnTo>
                <a:lnTo>
                  <a:pt x="3062757" y="174459"/>
                </a:lnTo>
                <a:lnTo>
                  <a:pt x="3055505" y="171450"/>
                </a:lnTo>
                <a:lnTo>
                  <a:pt x="3047949" y="171450"/>
                </a:lnTo>
                <a:lnTo>
                  <a:pt x="3036849" y="173697"/>
                </a:lnTo>
                <a:lnTo>
                  <a:pt x="3027794" y="179806"/>
                </a:lnTo>
                <a:lnTo>
                  <a:pt x="3021685" y="188861"/>
                </a:lnTo>
                <a:lnTo>
                  <a:pt x="3019437" y="199961"/>
                </a:lnTo>
                <a:lnTo>
                  <a:pt x="3021685" y="211048"/>
                </a:lnTo>
                <a:lnTo>
                  <a:pt x="3027794" y="220103"/>
                </a:lnTo>
                <a:lnTo>
                  <a:pt x="3036849" y="226212"/>
                </a:lnTo>
                <a:lnTo>
                  <a:pt x="3047949" y="228460"/>
                </a:lnTo>
                <a:lnTo>
                  <a:pt x="3059036" y="226212"/>
                </a:lnTo>
                <a:lnTo>
                  <a:pt x="3068091" y="220103"/>
                </a:lnTo>
                <a:lnTo>
                  <a:pt x="3074200" y="211048"/>
                </a:lnTo>
                <a:lnTo>
                  <a:pt x="3076448" y="199961"/>
                </a:lnTo>
                <a:lnTo>
                  <a:pt x="3076448" y="192392"/>
                </a:lnTo>
                <a:close/>
              </a:path>
              <a:path w="9144000" h="643254">
                <a:moveTo>
                  <a:pt x="3457448" y="192392"/>
                </a:moveTo>
                <a:lnTo>
                  <a:pt x="3454438" y="185153"/>
                </a:lnTo>
                <a:lnTo>
                  <a:pt x="3443757" y="174459"/>
                </a:lnTo>
                <a:lnTo>
                  <a:pt x="3436505" y="171450"/>
                </a:lnTo>
                <a:lnTo>
                  <a:pt x="3428949" y="171450"/>
                </a:lnTo>
                <a:lnTo>
                  <a:pt x="3417849" y="173697"/>
                </a:lnTo>
                <a:lnTo>
                  <a:pt x="3408794" y="179806"/>
                </a:lnTo>
                <a:lnTo>
                  <a:pt x="3402685" y="188861"/>
                </a:lnTo>
                <a:lnTo>
                  <a:pt x="3400437" y="199961"/>
                </a:lnTo>
                <a:lnTo>
                  <a:pt x="3402685" y="211048"/>
                </a:lnTo>
                <a:lnTo>
                  <a:pt x="3408794" y="220103"/>
                </a:lnTo>
                <a:lnTo>
                  <a:pt x="3417849" y="226212"/>
                </a:lnTo>
                <a:lnTo>
                  <a:pt x="3428949" y="228460"/>
                </a:lnTo>
                <a:lnTo>
                  <a:pt x="3440036" y="226212"/>
                </a:lnTo>
                <a:lnTo>
                  <a:pt x="3449091" y="220103"/>
                </a:lnTo>
                <a:lnTo>
                  <a:pt x="3455200" y="211048"/>
                </a:lnTo>
                <a:lnTo>
                  <a:pt x="3457448" y="199961"/>
                </a:lnTo>
                <a:lnTo>
                  <a:pt x="3457448" y="192392"/>
                </a:lnTo>
                <a:close/>
              </a:path>
              <a:path w="9144000" h="643254">
                <a:moveTo>
                  <a:pt x="3838448" y="525767"/>
                </a:moveTo>
                <a:lnTo>
                  <a:pt x="3835438" y="518528"/>
                </a:lnTo>
                <a:lnTo>
                  <a:pt x="3824757" y="507834"/>
                </a:lnTo>
                <a:lnTo>
                  <a:pt x="3817505" y="504825"/>
                </a:lnTo>
                <a:lnTo>
                  <a:pt x="3809949" y="504825"/>
                </a:lnTo>
                <a:lnTo>
                  <a:pt x="3798849" y="507072"/>
                </a:lnTo>
                <a:lnTo>
                  <a:pt x="3789794" y="513181"/>
                </a:lnTo>
                <a:lnTo>
                  <a:pt x="3783685" y="522236"/>
                </a:lnTo>
                <a:lnTo>
                  <a:pt x="3781437" y="533336"/>
                </a:lnTo>
                <a:lnTo>
                  <a:pt x="3783685" y="544423"/>
                </a:lnTo>
                <a:lnTo>
                  <a:pt x="3789794" y="553478"/>
                </a:lnTo>
                <a:lnTo>
                  <a:pt x="3798849" y="559587"/>
                </a:lnTo>
                <a:lnTo>
                  <a:pt x="3809949" y="561835"/>
                </a:lnTo>
                <a:lnTo>
                  <a:pt x="3821036" y="559587"/>
                </a:lnTo>
                <a:lnTo>
                  <a:pt x="3830091" y="553478"/>
                </a:lnTo>
                <a:lnTo>
                  <a:pt x="3836200" y="544423"/>
                </a:lnTo>
                <a:lnTo>
                  <a:pt x="3838448" y="533336"/>
                </a:lnTo>
                <a:lnTo>
                  <a:pt x="3838448" y="525767"/>
                </a:lnTo>
                <a:close/>
              </a:path>
              <a:path w="9144000" h="643254">
                <a:moveTo>
                  <a:pt x="4219448" y="525767"/>
                </a:moveTo>
                <a:lnTo>
                  <a:pt x="4216438" y="518528"/>
                </a:lnTo>
                <a:lnTo>
                  <a:pt x="4205757" y="507834"/>
                </a:lnTo>
                <a:lnTo>
                  <a:pt x="4198505" y="504825"/>
                </a:lnTo>
                <a:lnTo>
                  <a:pt x="4190949" y="504825"/>
                </a:lnTo>
                <a:lnTo>
                  <a:pt x="4179849" y="507072"/>
                </a:lnTo>
                <a:lnTo>
                  <a:pt x="4170794" y="513181"/>
                </a:lnTo>
                <a:lnTo>
                  <a:pt x="4164685" y="522236"/>
                </a:lnTo>
                <a:lnTo>
                  <a:pt x="4162437" y="533336"/>
                </a:lnTo>
                <a:lnTo>
                  <a:pt x="4164685" y="544423"/>
                </a:lnTo>
                <a:lnTo>
                  <a:pt x="4170794" y="553478"/>
                </a:lnTo>
                <a:lnTo>
                  <a:pt x="4179849" y="559587"/>
                </a:lnTo>
                <a:lnTo>
                  <a:pt x="4190949" y="561835"/>
                </a:lnTo>
                <a:lnTo>
                  <a:pt x="4202036" y="559587"/>
                </a:lnTo>
                <a:lnTo>
                  <a:pt x="4211091" y="553478"/>
                </a:lnTo>
                <a:lnTo>
                  <a:pt x="4217200" y="544423"/>
                </a:lnTo>
                <a:lnTo>
                  <a:pt x="4219448" y="533336"/>
                </a:lnTo>
                <a:lnTo>
                  <a:pt x="4219448" y="525767"/>
                </a:lnTo>
                <a:close/>
              </a:path>
              <a:path w="9144000" h="643254">
                <a:moveTo>
                  <a:pt x="4600448" y="244779"/>
                </a:moveTo>
                <a:lnTo>
                  <a:pt x="4597438" y="237540"/>
                </a:lnTo>
                <a:lnTo>
                  <a:pt x="4586757" y="226847"/>
                </a:lnTo>
                <a:lnTo>
                  <a:pt x="4579505" y="223837"/>
                </a:lnTo>
                <a:lnTo>
                  <a:pt x="4571949" y="223837"/>
                </a:lnTo>
                <a:lnTo>
                  <a:pt x="4560849" y="226085"/>
                </a:lnTo>
                <a:lnTo>
                  <a:pt x="4551794" y="232194"/>
                </a:lnTo>
                <a:lnTo>
                  <a:pt x="4545685" y="241249"/>
                </a:lnTo>
                <a:lnTo>
                  <a:pt x="4543437" y="252349"/>
                </a:lnTo>
                <a:lnTo>
                  <a:pt x="4545685" y="263436"/>
                </a:lnTo>
                <a:lnTo>
                  <a:pt x="4551794" y="272491"/>
                </a:lnTo>
                <a:lnTo>
                  <a:pt x="4560849" y="278599"/>
                </a:lnTo>
                <a:lnTo>
                  <a:pt x="4571949" y="280847"/>
                </a:lnTo>
                <a:lnTo>
                  <a:pt x="4583036" y="278599"/>
                </a:lnTo>
                <a:lnTo>
                  <a:pt x="4592091" y="272491"/>
                </a:lnTo>
                <a:lnTo>
                  <a:pt x="4598200" y="263436"/>
                </a:lnTo>
                <a:lnTo>
                  <a:pt x="4600448" y="252349"/>
                </a:lnTo>
                <a:lnTo>
                  <a:pt x="4600448" y="244779"/>
                </a:lnTo>
                <a:close/>
              </a:path>
              <a:path w="9144000" h="643254">
                <a:moveTo>
                  <a:pt x="4981448" y="120954"/>
                </a:moveTo>
                <a:lnTo>
                  <a:pt x="4978438" y="113715"/>
                </a:lnTo>
                <a:lnTo>
                  <a:pt x="4967757" y="103022"/>
                </a:lnTo>
                <a:lnTo>
                  <a:pt x="4960505" y="100012"/>
                </a:lnTo>
                <a:lnTo>
                  <a:pt x="4952949" y="100012"/>
                </a:lnTo>
                <a:lnTo>
                  <a:pt x="4941849" y="102260"/>
                </a:lnTo>
                <a:lnTo>
                  <a:pt x="4932794" y="108369"/>
                </a:lnTo>
                <a:lnTo>
                  <a:pt x="4926685" y="117424"/>
                </a:lnTo>
                <a:lnTo>
                  <a:pt x="4924437" y="128524"/>
                </a:lnTo>
                <a:lnTo>
                  <a:pt x="4926685" y="139611"/>
                </a:lnTo>
                <a:lnTo>
                  <a:pt x="4932794" y="148666"/>
                </a:lnTo>
                <a:lnTo>
                  <a:pt x="4941849" y="154774"/>
                </a:lnTo>
                <a:lnTo>
                  <a:pt x="4952949" y="157022"/>
                </a:lnTo>
                <a:lnTo>
                  <a:pt x="4964036" y="154774"/>
                </a:lnTo>
                <a:lnTo>
                  <a:pt x="4973091" y="148666"/>
                </a:lnTo>
                <a:lnTo>
                  <a:pt x="4979200" y="139611"/>
                </a:lnTo>
                <a:lnTo>
                  <a:pt x="4981448" y="128524"/>
                </a:lnTo>
                <a:lnTo>
                  <a:pt x="4981448" y="120954"/>
                </a:lnTo>
                <a:close/>
              </a:path>
              <a:path w="9144000" h="643254">
                <a:moveTo>
                  <a:pt x="5362448" y="349554"/>
                </a:moveTo>
                <a:lnTo>
                  <a:pt x="5359438" y="342315"/>
                </a:lnTo>
                <a:lnTo>
                  <a:pt x="5348757" y="331622"/>
                </a:lnTo>
                <a:lnTo>
                  <a:pt x="5341505" y="328612"/>
                </a:lnTo>
                <a:lnTo>
                  <a:pt x="5333949" y="328612"/>
                </a:lnTo>
                <a:lnTo>
                  <a:pt x="5322849" y="330860"/>
                </a:lnTo>
                <a:lnTo>
                  <a:pt x="5313794" y="336969"/>
                </a:lnTo>
                <a:lnTo>
                  <a:pt x="5307685" y="346024"/>
                </a:lnTo>
                <a:lnTo>
                  <a:pt x="5305437" y="357124"/>
                </a:lnTo>
                <a:lnTo>
                  <a:pt x="5307685" y="368211"/>
                </a:lnTo>
                <a:lnTo>
                  <a:pt x="5313794" y="377266"/>
                </a:lnTo>
                <a:lnTo>
                  <a:pt x="5322849" y="383374"/>
                </a:lnTo>
                <a:lnTo>
                  <a:pt x="5333949" y="385622"/>
                </a:lnTo>
                <a:lnTo>
                  <a:pt x="5345036" y="383374"/>
                </a:lnTo>
                <a:lnTo>
                  <a:pt x="5354091" y="377266"/>
                </a:lnTo>
                <a:lnTo>
                  <a:pt x="5360200" y="368211"/>
                </a:lnTo>
                <a:lnTo>
                  <a:pt x="5362448" y="357124"/>
                </a:lnTo>
                <a:lnTo>
                  <a:pt x="5362448" y="349554"/>
                </a:lnTo>
                <a:close/>
              </a:path>
              <a:path w="9144000" h="643254">
                <a:moveTo>
                  <a:pt x="5743448" y="349554"/>
                </a:moveTo>
                <a:lnTo>
                  <a:pt x="5740438" y="342315"/>
                </a:lnTo>
                <a:lnTo>
                  <a:pt x="5729757" y="331622"/>
                </a:lnTo>
                <a:lnTo>
                  <a:pt x="5722505" y="328612"/>
                </a:lnTo>
                <a:lnTo>
                  <a:pt x="5714949" y="328612"/>
                </a:lnTo>
                <a:lnTo>
                  <a:pt x="5703849" y="330860"/>
                </a:lnTo>
                <a:lnTo>
                  <a:pt x="5694794" y="336969"/>
                </a:lnTo>
                <a:lnTo>
                  <a:pt x="5688685" y="346024"/>
                </a:lnTo>
                <a:lnTo>
                  <a:pt x="5686437" y="357124"/>
                </a:lnTo>
                <a:lnTo>
                  <a:pt x="5688685" y="368211"/>
                </a:lnTo>
                <a:lnTo>
                  <a:pt x="5694794" y="377266"/>
                </a:lnTo>
                <a:lnTo>
                  <a:pt x="5703849" y="383374"/>
                </a:lnTo>
                <a:lnTo>
                  <a:pt x="5714949" y="385622"/>
                </a:lnTo>
                <a:lnTo>
                  <a:pt x="5726036" y="383374"/>
                </a:lnTo>
                <a:lnTo>
                  <a:pt x="5735091" y="377266"/>
                </a:lnTo>
                <a:lnTo>
                  <a:pt x="5741200" y="368211"/>
                </a:lnTo>
                <a:lnTo>
                  <a:pt x="5743448" y="357124"/>
                </a:lnTo>
                <a:lnTo>
                  <a:pt x="5743448" y="349554"/>
                </a:lnTo>
                <a:close/>
              </a:path>
              <a:path w="9144000" h="643254">
                <a:moveTo>
                  <a:pt x="6124448" y="425754"/>
                </a:moveTo>
                <a:lnTo>
                  <a:pt x="6121438" y="418515"/>
                </a:lnTo>
                <a:lnTo>
                  <a:pt x="6110757" y="407822"/>
                </a:lnTo>
                <a:lnTo>
                  <a:pt x="6103505" y="404812"/>
                </a:lnTo>
                <a:lnTo>
                  <a:pt x="6095949" y="404812"/>
                </a:lnTo>
                <a:lnTo>
                  <a:pt x="6084849" y="407060"/>
                </a:lnTo>
                <a:lnTo>
                  <a:pt x="6075794" y="413169"/>
                </a:lnTo>
                <a:lnTo>
                  <a:pt x="6069685" y="422224"/>
                </a:lnTo>
                <a:lnTo>
                  <a:pt x="6067437" y="433324"/>
                </a:lnTo>
                <a:lnTo>
                  <a:pt x="6069685" y="444411"/>
                </a:lnTo>
                <a:lnTo>
                  <a:pt x="6075794" y="453466"/>
                </a:lnTo>
                <a:lnTo>
                  <a:pt x="6084849" y="459574"/>
                </a:lnTo>
                <a:lnTo>
                  <a:pt x="6095949" y="461822"/>
                </a:lnTo>
                <a:lnTo>
                  <a:pt x="6107036" y="459574"/>
                </a:lnTo>
                <a:lnTo>
                  <a:pt x="6116091" y="453466"/>
                </a:lnTo>
                <a:lnTo>
                  <a:pt x="6122200" y="444411"/>
                </a:lnTo>
                <a:lnTo>
                  <a:pt x="6124448" y="433324"/>
                </a:lnTo>
                <a:lnTo>
                  <a:pt x="6124448" y="425754"/>
                </a:lnTo>
                <a:close/>
              </a:path>
              <a:path w="9144000" h="643254">
                <a:moveTo>
                  <a:pt x="6505448" y="306692"/>
                </a:moveTo>
                <a:lnTo>
                  <a:pt x="6502438" y="299453"/>
                </a:lnTo>
                <a:lnTo>
                  <a:pt x="6491757" y="288759"/>
                </a:lnTo>
                <a:lnTo>
                  <a:pt x="6484506" y="285750"/>
                </a:lnTo>
                <a:lnTo>
                  <a:pt x="6476949" y="285750"/>
                </a:lnTo>
                <a:lnTo>
                  <a:pt x="6465849" y="287997"/>
                </a:lnTo>
                <a:lnTo>
                  <a:pt x="6456794" y="294106"/>
                </a:lnTo>
                <a:lnTo>
                  <a:pt x="6450685" y="303161"/>
                </a:lnTo>
                <a:lnTo>
                  <a:pt x="6448438" y="314261"/>
                </a:lnTo>
                <a:lnTo>
                  <a:pt x="6450685" y="325348"/>
                </a:lnTo>
                <a:lnTo>
                  <a:pt x="6456794" y="334403"/>
                </a:lnTo>
                <a:lnTo>
                  <a:pt x="6465849" y="340512"/>
                </a:lnTo>
                <a:lnTo>
                  <a:pt x="6476949" y="342760"/>
                </a:lnTo>
                <a:lnTo>
                  <a:pt x="6488036" y="340512"/>
                </a:lnTo>
                <a:lnTo>
                  <a:pt x="6497091" y="334403"/>
                </a:lnTo>
                <a:lnTo>
                  <a:pt x="6503200" y="325348"/>
                </a:lnTo>
                <a:lnTo>
                  <a:pt x="6505448" y="314261"/>
                </a:lnTo>
                <a:lnTo>
                  <a:pt x="6505448" y="306692"/>
                </a:lnTo>
                <a:close/>
              </a:path>
              <a:path w="9144000" h="643254">
                <a:moveTo>
                  <a:pt x="6886448" y="601967"/>
                </a:moveTo>
                <a:lnTo>
                  <a:pt x="6883438" y="594728"/>
                </a:lnTo>
                <a:lnTo>
                  <a:pt x="6872757" y="584034"/>
                </a:lnTo>
                <a:lnTo>
                  <a:pt x="6865506" y="581025"/>
                </a:lnTo>
                <a:lnTo>
                  <a:pt x="6857949" y="581025"/>
                </a:lnTo>
                <a:lnTo>
                  <a:pt x="6846849" y="583272"/>
                </a:lnTo>
                <a:lnTo>
                  <a:pt x="6837794" y="589381"/>
                </a:lnTo>
                <a:lnTo>
                  <a:pt x="6831685" y="598436"/>
                </a:lnTo>
                <a:lnTo>
                  <a:pt x="6829438" y="609536"/>
                </a:lnTo>
                <a:lnTo>
                  <a:pt x="6831685" y="620623"/>
                </a:lnTo>
                <a:lnTo>
                  <a:pt x="6837794" y="629678"/>
                </a:lnTo>
                <a:lnTo>
                  <a:pt x="6846849" y="635787"/>
                </a:lnTo>
                <a:lnTo>
                  <a:pt x="6857949" y="638035"/>
                </a:lnTo>
                <a:lnTo>
                  <a:pt x="6869036" y="635787"/>
                </a:lnTo>
                <a:lnTo>
                  <a:pt x="6878091" y="629678"/>
                </a:lnTo>
                <a:lnTo>
                  <a:pt x="6884200" y="620623"/>
                </a:lnTo>
                <a:lnTo>
                  <a:pt x="6886448" y="609536"/>
                </a:lnTo>
                <a:lnTo>
                  <a:pt x="6886448" y="601967"/>
                </a:lnTo>
                <a:close/>
              </a:path>
              <a:path w="9144000" h="643254">
                <a:moveTo>
                  <a:pt x="7267448" y="601967"/>
                </a:moveTo>
                <a:lnTo>
                  <a:pt x="7264438" y="594728"/>
                </a:lnTo>
                <a:lnTo>
                  <a:pt x="7253757" y="584034"/>
                </a:lnTo>
                <a:lnTo>
                  <a:pt x="7246506" y="581025"/>
                </a:lnTo>
                <a:lnTo>
                  <a:pt x="7238949" y="581025"/>
                </a:lnTo>
                <a:lnTo>
                  <a:pt x="7227849" y="583272"/>
                </a:lnTo>
                <a:lnTo>
                  <a:pt x="7218794" y="589381"/>
                </a:lnTo>
                <a:lnTo>
                  <a:pt x="7212685" y="598436"/>
                </a:lnTo>
                <a:lnTo>
                  <a:pt x="7210438" y="609536"/>
                </a:lnTo>
                <a:lnTo>
                  <a:pt x="7212685" y="620623"/>
                </a:lnTo>
                <a:lnTo>
                  <a:pt x="7218794" y="629678"/>
                </a:lnTo>
                <a:lnTo>
                  <a:pt x="7227849" y="635787"/>
                </a:lnTo>
                <a:lnTo>
                  <a:pt x="7238949" y="638035"/>
                </a:lnTo>
                <a:lnTo>
                  <a:pt x="7250036" y="635787"/>
                </a:lnTo>
                <a:lnTo>
                  <a:pt x="7259091" y="629678"/>
                </a:lnTo>
                <a:lnTo>
                  <a:pt x="7265200" y="620623"/>
                </a:lnTo>
                <a:lnTo>
                  <a:pt x="7267448" y="609536"/>
                </a:lnTo>
                <a:lnTo>
                  <a:pt x="7267448" y="601967"/>
                </a:lnTo>
                <a:close/>
              </a:path>
              <a:path w="9144000" h="643254">
                <a:moveTo>
                  <a:pt x="7648448" y="20942"/>
                </a:moveTo>
                <a:lnTo>
                  <a:pt x="7645438" y="13703"/>
                </a:lnTo>
                <a:lnTo>
                  <a:pt x="7634757" y="3009"/>
                </a:lnTo>
                <a:lnTo>
                  <a:pt x="7627506" y="0"/>
                </a:lnTo>
                <a:lnTo>
                  <a:pt x="7619949" y="0"/>
                </a:lnTo>
                <a:lnTo>
                  <a:pt x="7608849" y="2247"/>
                </a:lnTo>
                <a:lnTo>
                  <a:pt x="7599794" y="8356"/>
                </a:lnTo>
                <a:lnTo>
                  <a:pt x="7593685" y="17411"/>
                </a:lnTo>
                <a:lnTo>
                  <a:pt x="7591438" y="28511"/>
                </a:lnTo>
                <a:lnTo>
                  <a:pt x="7593685" y="39598"/>
                </a:lnTo>
                <a:lnTo>
                  <a:pt x="7599794" y="48653"/>
                </a:lnTo>
                <a:lnTo>
                  <a:pt x="7608849" y="54762"/>
                </a:lnTo>
                <a:lnTo>
                  <a:pt x="7619949" y="57010"/>
                </a:lnTo>
                <a:lnTo>
                  <a:pt x="7631036" y="54762"/>
                </a:lnTo>
                <a:lnTo>
                  <a:pt x="7640091" y="48653"/>
                </a:lnTo>
                <a:lnTo>
                  <a:pt x="7646200" y="39598"/>
                </a:lnTo>
                <a:lnTo>
                  <a:pt x="7648448" y="28511"/>
                </a:lnTo>
                <a:lnTo>
                  <a:pt x="7648448" y="20942"/>
                </a:lnTo>
                <a:close/>
              </a:path>
              <a:path w="9144000" h="643254">
                <a:moveTo>
                  <a:pt x="8029448" y="135242"/>
                </a:moveTo>
                <a:lnTo>
                  <a:pt x="8026438" y="128003"/>
                </a:lnTo>
                <a:lnTo>
                  <a:pt x="8015757" y="117309"/>
                </a:lnTo>
                <a:lnTo>
                  <a:pt x="8008506" y="114300"/>
                </a:lnTo>
                <a:lnTo>
                  <a:pt x="8000949" y="114300"/>
                </a:lnTo>
                <a:lnTo>
                  <a:pt x="7989849" y="116547"/>
                </a:lnTo>
                <a:lnTo>
                  <a:pt x="7980794" y="122656"/>
                </a:lnTo>
                <a:lnTo>
                  <a:pt x="7974685" y="131711"/>
                </a:lnTo>
                <a:lnTo>
                  <a:pt x="7972438" y="142811"/>
                </a:lnTo>
                <a:lnTo>
                  <a:pt x="7974685" y="153898"/>
                </a:lnTo>
                <a:lnTo>
                  <a:pt x="7980794" y="162953"/>
                </a:lnTo>
                <a:lnTo>
                  <a:pt x="7989849" y="169062"/>
                </a:lnTo>
                <a:lnTo>
                  <a:pt x="8000949" y="171310"/>
                </a:lnTo>
                <a:lnTo>
                  <a:pt x="8012036" y="169062"/>
                </a:lnTo>
                <a:lnTo>
                  <a:pt x="8021091" y="162953"/>
                </a:lnTo>
                <a:lnTo>
                  <a:pt x="8027200" y="153898"/>
                </a:lnTo>
                <a:lnTo>
                  <a:pt x="8029448" y="142811"/>
                </a:lnTo>
                <a:lnTo>
                  <a:pt x="8029448" y="135242"/>
                </a:lnTo>
                <a:close/>
              </a:path>
              <a:path w="9144000" h="643254">
                <a:moveTo>
                  <a:pt x="8410448" y="135242"/>
                </a:moveTo>
                <a:lnTo>
                  <a:pt x="8407438" y="128003"/>
                </a:lnTo>
                <a:lnTo>
                  <a:pt x="8396757" y="117309"/>
                </a:lnTo>
                <a:lnTo>
                  <a:pt x="8389506" y="114300"/>
                </a:lnTo>
                <a:lnTo>
                  <a:pt x="8381949" y="114300"/>
                </a:lnTo>
                <a:lnTo>
                  <a:pt x="8370849" y="116547"/>
                </a:lnTo>
                <a:lnTo>
                  <a:pt x="8361794" y="122656"/>
                </a:lnTo>
                <a:lnTo>
                  <a:pt x="8355685" y="131711"/>
                </a:lnTo>
                <a:lnTo>
                  <a:pt x="8353438" y="142811"/>
                </a:lnTo>
                <a:lnTo>
                  <a:pt x="8355685" y="153898"/>
                </a:lnTo>
                <a:lnTo>
                  <a:pt x="8361794" y="162953"/>
                </a:lnTo>
                <a:lnTo>
                  <a:pt x="8370849" y="169062"/>
                </a:lnTo>
                <a:lnTo>
                  <a:pt x="8381949" y="171310"/>
                </a:lnTo>
                <a:lnTo>
                  <a:pt x="8393036" y="169062"/>
                </a:lnTo>
                <a:lnTo>
                  <a:pt x="8402091" y="162953"/>
                </a:lnTo>
                <a:lnTo>
                  <a:pt x="8408200" y="153898"/>
                </a:lnTo>
                <a:lnTo>
                  <a:pt x="8410448" y="142811"/>
                </a:lnTo>
                <a:lnTo>
                  <a:pt x="8410448" y="135242"/>
                </a:lnTo>
                <a:close/>
              </a:path>
              <a:path w="9144000" h="643254">
                <a:moveTo>
                  <a:pt x="8791448" y="135242"/>
                </a:moveTo>
                <a:lnTo>
                  <a:pt x="8788438" y="128003"/>
                </a:lnTo>
                <a:lnTo>
                  <a:pt x="8777757" y="117309"/>
                </a:lnTo>
                <a:lnTo>
                  <a:pt x="8770506" y="114300"/>
                </a:lnTo>
                <a:lnTo>
                  <a:pt x="8762949" y="114300"/>
                </a:lnTo>
                <a:lnTo>
                  <a:pt x="8751849" y="116547"/>
                </a:lnTo>
                <a:lnTo>
                  <a:pt x="8742794" y="122656"/>
                </a:lnTo>
                <a:lnTo>
                  <a:pt x="8736686" y="131711"/>
                </a:lnTo>
                <a:lnTo>
                  <a:pt x="8734438" y="142811"/>
                </a:lnTo>
                <a:lnTo>
                  <a:pt x="8736686" y="153898"/>
                </a:lnTo>
                <a:lnTo>
                  <a:pt x="8742794" y="162953"/>
                </a:lnTo>
                <a:lnTo>
                  <a:pt x="8751849" y="169062"/>
                </a:lnTo>
                <a:lnTo>
                  <a:pt x="8762949" y="171310"/>
                </a:lnTo>
                <a:lnTo>
                  <a:pt x="8774036" y="169062"/>
                </a:lnTo>
                <a:lnTo>
                  <a:pt x="8783091" y="162953"/>
                </a:lnTo>
                <a:lnTo>
                  <a:pt x="8789200" y="153898"/>
                </a:lnTo>
                <a:lnTo>
                  <a:pt x="8791448" y="142811"/>
                </a:lnTo>
                <a:lnTo>
                  <a:pt x="8791448" y="135242"/>
                </a:lnTo>
                <a:close/>
              </a:path>
              <a:path w="9144000" h="643254">
                <a:moveTo>
                  <a:pt x="9144000" y="428231"/>
                </a:moveTo>
                <a:lnTo>
                  <a:pt x="9138082" y="432219"/>
                </a:lnTo>
                <a:lnTo>
                  <a:pt x="9131973" y="441274"/>
                </a:lnTo>
                <a:lnTo>
                  <a:pt x="9129725" y="452374"/>
                </a:lnTo>
                <a:lnTo>
                  <a:pt x="9131973" y="463461"/>
                </a:lnTo>
                <a:lnTo>
                  <a:pt x="9138082" y="472516"/>
                </a:lnTo>
                <a:lnTo>
                  <a:pt x="9144000" y="476504"/>
                </a:lnTo>
                <a:lnTo>
                  <a:pt x="9144000" y="428231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bg object 46"/>
          <p:cNvSpPr/>
          <p:nvPr/>
        </p:nvSpPr>
        <p:spPr>
          <a:xfrm>
            <a:off x="1085700" y="4516031"/>
            <a:ext cx="3924935" cy="470534"/>
          </a:xfrm>
          <a:custGeom>
            <a:avLst/>
            <a:gdLst/>
            <a:ahLst/>
            <a:cxnLst/>
            <a:rect l="l" t="t" r="r" b="b"/>
            <a:pathLst>
              <a:path w="3924935" h="470535">
                <a:moveTo>
                  <a:pt x="1904999" y="127468"/>
                </a:moveTo>
                <a:lnTo>
                  <a:pt x="1909502" y="105164"/>
                </a:lnTo>
                <a:lnTo>
                  <a:pt x="1921782" y="86950"/>
                </a:lnTo>
                <a:lnTo>
                  <a:pt x="1939996" y="74671"/>
                </a:lnTo>
                <a:lnTo>
                  <a:pt x="1962299" y="70168"/>
                </a:lnTo>
                <a:lnTo>
                  <a:pt x="2002817" y="86950"/>
                </a:lnTo>
                <a:lnTo>
                  <a:pt x="2019599" y="127468"/>
                </a:lnTo>
                <a:lnTo>
                  <a:pt x="2015097" y="149772"/>
                </a:lnTo>
                <a:lnTo>
                  <a:pt x="2002817" y="167985"/>
                </a:lnTo>
                <a:lnTo>
                  <a:pt x="1984603" y="180265"/>
                </a:lnTo>
                <a:lnTo>
                  <a:pt x="1962299" y="184768"/>
                </a:lnTo>
                <a:lnTo>
                  <a:pt x="1939996" y="180265"/>
                </a:lnTo>
                <a:lnTo>
                  <a:pt x="1921782" y="167985"/>
                </a:lnTo>
                <a:lnTo>
                  <a:pt x="1909502" y="149772"/>
                </a:lnTo>
                <a:lnTo>
                  <a:pt x="1904999" y="127468"/>
                </a:lnTo>
                <a:close/>
              </a:path>
              <a:path w="3924935" h="470535">
                <a:moveTo>
                  <a:pt x="0" y="413218"/>
                </a:moveTo>
                <a:lnTo>
                  <a:pt x="4502" y="390914"/>
                </a:lnTo>
                <a:lnTo>
                  <a:pt x="16782" y="372700"/>
                </a:lnTo>
                <a:lnTo>
                  <a:pt x="34996" y="360421"/>
                </a:lnTo>
                <a:lnTo>
                  <a:pt x="57299" y="355918"/>
                </a:lnTo>
                <a:lnTo>
                  <a:pt x="97817" y="372700"/>
                </a:lnTo>
                <a:lnTo>
                  <a:pt x="114599" y="413218"/>
                </a:lnTo>
                <a:lnTo>
                  <a:pt x="110097" y="435522"/>
                </a:lnTo>
                <a:lnTo>
                  <a:pt x="97817" y="453735"/>
                </a:lnTo>
                <a:lnTo>
                  <a:pt x="79603" y="466015"/>
                </a:lnTo>
                <a:lnTo>
                  <a:pt x="57299" y="470518"/>
                </a:lnTo>
                <a:lnTo>
                  <a:pt x="34996" y="466015"/>
                </a:lnTo>
                <a:lnTo>
                  <a:pt x="16782" y="453735"/>
                </a:lnTo>
                <a:lnTo>
                  <a:pt x="4502" y="435522"/>
                </a:lnTo>
                <a:lnTo>
                  <a:pt x="0" y="413218"/>
                </a:lnTo>
                <a:close/>
              </a:path>
              <a:path w="3924935" h="470535">
                <a:moveTo>
                  <a:pt x="3809999" y="57299"/>
                </a:moveTo>
                <a:lnTo>
                  <a:pt x="3814502" y="34996"/>
                </a:lnTo>
                <a:lnTo>
                  <a:pt x="3826782" y="16782"/>
                </a:lnTo>
                <a:lnTo>
                  <a:pt x="3844996" y="4502"/>
                </a:lnTo>
                <a:lnTo>
                  <a:pt x="3867299" y="0"/>
                </a:lnTo>
                <a:lnTo>
                  <a:pt x="3907817" y="16782"/>
                </a:lnTo>
                <a:lnTo>
                  <a:pt x="3924599" y="57299"/>
                </a:lnTo>
                <a:lnTo>
                  <a:pt x="3920097" y="79603"/>
                </a:lnTo>
                <a:lnTo>
                  <a:pt x="3907817" y="97817"/>
                </a:lnTo>
                <a:lnTo>
                  <a:pt x="3889603" y="110097"/>
                </a:lnTo>
                <a:lnTo>
                  <a:pt x="3867299" y="114599"/>
                </a:lnTo>
                <a:lnTo>
                  <a:pt x="3844996" y="110097"/>
                </a:lnTo>
                <a:lnTo>
                  <a:pt x="3826782" y="97817"/>
                </a:lnTo>
                <a:lnTo>
                  <a:pt x="3814502" y="79603"/>
                </a:lnTo>
                <a:lnTo>
                  <a:pt x="3809999" y="57299"/>
                </a:lnTo>
                <a:close/>
              </a:path>
            </a:pathLst>
          </a:custGeom>
          <a:ln w="9524">
            <a:solidFill>
              <a:srgbClr val="3C78D8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7" name="bg object 4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5662" y="4314881"/>
            <a:ext cx="151187" cy="17658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53872" y="341234"/>
            <a:ext cx="363625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57200" y="474345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00C3B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3B3B3B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00C3B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00C3B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96454" y="367034"/>
            <a:ext cx="235109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00C3B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9579" y="1093342"/>
            <a:ext cx="8244840" cy="2835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3B3B3B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Relationship Id="rId3" Type="http://schemas.openxmlformats.org/officeDocument/2006/relationships/hyperlink" Target="https://www.sfgate.com/coronavirus/article/Remdesivir-control-group-trial-results-Fauci-NIAID-15234422.php" TargetMode="External"/><Relationship Id="rId4" Type="http://schemas.openxmlformats.org/officeDocument/2006/relationships/image" Target="../media/image7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niaid.nih.gov/news-events/nih-clinical-trial-shows-remdesivir-accelerates-recovery-advanced-covid-19" TargetMode="External"/><Relationship Id="rId3" Type="http://schemas.openxmlformats.org/officeDocument/2006/relationships/image" Target="../media/image8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hyperlink" Target="https://www.stanforddaily.com/2020/04/17/santa-clara-county-covid-19-cases-could-be-50-to-85-times-higher-than-reported-stanford-study-finds/" TargetMode="Externa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Relationship Id="rId4" Type="http://schemas.openxmlformats.org/officeDocument/2006/relationships/image" Target="../media/image1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medium.com/%40steve.yadlowsky/large-variability-in-serology-estimates-of-prevalence-of-sars-cov-2-28151ae4709e" TargetMode="External"/><Relationship Id="rId3" Type="http://schemas.openxmlformats.org/officeDocument/2006/relationships/image" Target="../media/image16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Relationship Id="rId4" Type="http://schemas.openxmlformats.org/officeDocument/2006/relationships/hyperlink" Target="https://www.theguardian.com/world/2020/apr/22/french-study-suggests-smokers-at-lower-risk-of-getting-coronavirus" TargetMode="Externa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ocs.google.com/presentation/d/1Y9YPsqeGby-xMOnX2sFP2Dl-Gn-FsHkWT7kZoVvf8-o/edit?usp=sharing" TargetMode="Externa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21.jpg"/><Relationship Id="rId7" Type="http://schemas.openxmlformats.org/officeDocument/2006/relationships/image" Target="../media/image22.jpg"/><Relationship Id="rId8" Type="http://schemas.openxmlformats.org/officeDocument/2006/relationships/image" Target="../media/image23.png"/><Relationship Id="rId9" Type="http://schemas.openxmlformats.org/officeDocument/2006/relationships/image" Target="../media/image24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jp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3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5.jpg"/><Relationship Id="rId7" Type="http://schemas.openxmlformats.org/officeDocument/2006/relationships/image" Target="../media/image36.png"/><Relationship Id="rId8" Type="http://schemas.openxmlformats.org/officeDocument/2006/relationships/image" Target="../media/image37.jpg"/><Relationship Id="rId9" Type="http://schemas.openxmlformats.org/officeDocument/2006/relationships/image" Target="../media/image38.png"/><Relationship Id="rId10" Type="http://schemas.openxmlformats.org/officeDocument/2006/relationships/image" Target="../media/image39.jpg"/><Relationship Id="rId11" Type="http://schemas.openxmlformats.org/officeDocument/2006/relationships/image" Target="../media/image40.jpg"/><Relationship Id="rId12" Type="http://schemas.openxmlformats.org/officeDocument/2006/relationships/image" Target="../media/image41.png"/><Relationship Id="rId13" Type="http://schemas.openxmlformats.org/officeDocument/2006/relationships/image" Target="../media/image42.jpg"/><Relationship Id="rId14" Type="http://schemas.openxmlformats.org/officeDocument/2006/relationships/image" Target="../media/image43.png"/><Relationship Id="rId15" Type="http://schemas.openxmlformats.org/officeDocument/2006/relationships/image" Target="../media/image44.jpg"/><Relationship Id="rId16" Type="http://schemas.openxmlformats.org/officeDocument/2006/relationships/image" Target="../media/image45.png"/><Relationship Id="rId17" Type="http://schemas.openxmlformats.org/officeDocument/2006/relationships/hyperlink" Target="https://data.berkeley.edu/research/discovery-program-home" TargetMode="Externa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46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47.jpg"/><Relationship Id="rId7" Type="http://schemas.openxmlformats.org/officeDocument/2006/relationships/hyperlink" Target="https://data.berkeley.edu/academics/resources/student-opportunities" TargetMode="Externa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g"/><Relationship Id="rId3" Type="http://schemas.openxmlformats.org/officeDocument/2006/relationships/image" Target="../media/image4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40417" y="2536424"/>
            <a:ext cx="5594350" cy="635"/>
          </a:xfrm>
          <a:custGeom>
            <a:avLst/>
            <a:gdLst/>
            <a:ahLst/>
            <a:cxnLst/>
            <a:rect l="l" t="t" r="r" b="b"/>
            <a:pathLst>
              <a:path w="5594350" h="635">
                <a:moveTo>
                  <a:pt x="0" y="299"/>
                </a:moveTo>
                <a:lnTo>
                  <a:pt x="5594100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08549" y="2147568"/>
            <a:ext cx="1062990" cy="675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80" b="1">
                <a:solidFill>
                  <a:srgbClr val="003162"/>
                </a:solidFill>
                <a:latin typeface="Arial"/>
                <a:cs typeface="Arial"/>
              </a:rPr>
              <a:t>D</a:t>
            </a:r>
            <a:r>
              <a:rPr dirty="0" sz="2000" spc="-80" b="1">
                <a:solidFill>
                  <a:srgbClr val="003162"/>
                </a:solidFill>
                <a:latin typeface="Arial"/>
                <a:cs typeface="Arial"/>
              </a:rPr>
              <a:t>ATA</a:t>
            </a:r>
            <a:r>
              <a:rPr dirty="0" sz="2000" spc="130" b="1">
                <a:solidFill>
                  <a:srgbClr val="003162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3162"/>
                </a:solidFill>
                <a:latin typeface="Arial"/>
                <a:cs typeface="Arial"/>
              </a:rPr>
              <a:t>8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1400" spc="-5" b="1">
                <a:solidFill>
                  <a:srgbClr val="C4820D"/>
                </a:solidFill>
                <a:latin typeface="Arial"/>
                <a:cs typeface="Arial"/>
              </a:rPr>
              <a:t>Sprin</a:t>
            </a:r>
            <a:r>
              <a:rPr dirty="0" sz="1400" b="1">
                <a:solidFill>
                  <a:srgbClr val="C4820D"/>
                </a:solidFill>
                <a:latin typeface="Arial"/>
                <a:cs typeface="Arial"/>
              </a:rPr>
              <a:t>g</a:t>
            </a:r>
            <a:r>
              <a:rPr dirty="0" sz="1400" spc="-5" b="1">
                <a:solidFill>
                  <a:srgbClr val="C4820D"/>
                </a:solidFill>
                <a:latin typeface="Arial"/>
                <a:cs typeface="Arial"/>
              </a:rPr>
              <a:t> 2020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124" y="2237985"/>
            <a:ext cx="726224" cy="58097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44825" y="1866887"/>
            <a:ext cx="230695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3B7EA1"/>
                </a:solidFill>
                <a:latin typeface="Arial"/>
                <a:cs typeface="Arial"/>
              </a:rPr>
              <a:t>Lecture</a:t>
            </a:r>
            <a:r>
              <a:rPr dirty="0" sz="3600" spc="-9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38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4825" y="2635631"/>
            <a:ext cx="1156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Conclusion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8255" y="2085987"/>
            <a:ext cx="4819015" cy="1126490"/>
          </a:xfrm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25400" marR="5080" indent="-13335">
              <a:lnSpc>
                <a:spcPct val="100699"/>
              </a:lnSpc>
              <a:spcBef>
                <a:spcPts val="70"/>
              </a:spcBef>
            </a:pP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Using</a:t>
            </a:r>
            <a:r>
              <a:rPr dirty="0" sz="3600" spc="-3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Data</a:t>
            </a:r>
            <a:r>
              <a:rPr dirty="0" sz="3600" spc="-3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3B7EA1"/>
                </a:solidFill>
                <a:latin typeface="Arial"/>
                <a:cs typeface="Arial"/>
              </a:rPr>
              <a:t>Science</a:t>
            </a:r>
            <a:r>
              <a:rPr dirty="0" sz="3600" spc="-4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to </a:t>
            </a:r>
            <a:r>
              <a:rPr dirty="0" sz="3600" spc="-98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Understand</a:t>
            </a:r>
            <a:r>
              <a:rPr dirty="0" sz="3600" spc="-9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COVID-19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877077"/>
            <a:ext cx="8229600" cy="1076325"/>
            <a:chOff x="457200" y="877077"/>
            <a:chExt cx="8229600" cy="1076325"/>
          </a:xfrm>
        </p:grpSpPr>
        <p:sp>
          <p:nvSpPr>
            <p:cNvPr id="3" name="object 3"/>
            <p:cNvSpPr/>
            <p:nvPr/>
          </p:nvSpPr>
          <p:spPr>
            <a:xfrm>
              <a:off x="457200" y="88184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599" y="0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881875"/>
              <a:ext cx="6521849" cy="10714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48761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COVID-19:</a:t>
            </a:r>
            <a:r>
              <a:rPr dirty="0" sz="3600" spc="-9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Remdesivir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0225" y="4575480"/>
            <a:ext cx="60998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dbl" sz="1000" spc="-10">
                <a:solidFill>
                  <a:srgbClr val="0055FA"/>
                </a:solidFill>
                <a:uFill>
                  <a:solidFill>
                    <a:srgbClr val="0055FA"/>
                  </a:solidFill>
                </a:uFill>
                <a:latin typeface="Arial MT"/>
                <a:cs typeface="Arial MT"/>
                <a:hlinkClick r:id="rId3"/>
              </a:rPr>
              <a:t>https://www.sfgate.com/coronavirus/article/Remdesivir-control-group-trial-results-Fauci-NIAID-15234422.php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1171" y="2027296"/>
            <a:ext cx="8284758" cy="23670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48761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COVID-19:</a:t>
            </a:r>
            <a:r>
              <a:rPr dirty="0" sz="3600" spc="-9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Remdesivir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0225" y="4575480"/>
            <a:ext cx="64027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dbl" sz="1000" spc="-10">
                <a:solidFill>
                  <a:srgbClr val="0055FA"/>
                </a:solidFill>
                <a:uFill>
                  <a:solidFill>
                    <a:srgbClr val="0055FA"/>
                  </a:solidFill>
                </a:uFill>
                <a:latin typeface="Arial MT"/>
                <a:cs typeface="Arial MT"/>
                <a:hlinkClick r:id="rId2"/>
              </a:rPr>
              <a:t>https://www.niaid.nih.gov/news-events/nih-clinical-trial-shows-remdesivir-accelerates-recovery-advanced-covid-19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2400" y="1205408"/>
            <a:ext cx="8397240" cy="2983230"/>
            <a:chOff x="152400" y="1205408"/>
            <a:chExt cx="8397240" cy="29832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205408"/>
              <a:ext cx="8396965" cy="293208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7269" y="2740355"/>
              <a:ext cx="8145780" cy="1448435"/>
            </a:xfrm>
            <a:custGeom>
              <a:avLst/>
              <a:gdLst/>
              <a:ahLst/>
              <a:cxnLst/>
              <a:rect l="l" t="t" r="r" b="b"/>
              <a:pathLst>
                <a:path w="8145780" h="1448435">
                  <a:moveTo>
                    <a:pt x="3616795" y="235470"/>
                  </a:moveTo>
                  <a:lnTo>
                    <a:pt x="0" y="235470"/>
                  </a:lnTo>
                  <a:lnTo>
                    <a:pt x="0" y="549579"/>
                  </a:lnTo>
                  <a:lnTo>
                    <a:pt x="3616795" y="549579"/>
                  </a:lnTo>
                  <a:lnTo>
                    <a:pt x="3616795" y="235470"/>
                  </a:lnTo>
                  <a:close/>
                </a:path>
                <a:path w="8145780" h="1448435">
                  <a:moveTo>
                    <a:pt x="8027403" y="819873"/>
                  </a:moveTo>
                  <a:lnTo>
                    <a:pt x="0" y="819873"/>
                  </a:lnTo>
                  <a:lnTo>
                    <a:pt x="0" y="1133970"/>
                  </a:lnTo>
                  <a:lnTo>
                    <a:pt x="0" y="1448079"/>
                  </a:lnTo>
                  <a:lnTo>
                    <a:pt x="3235198" y="1448079"/>
                  </a:lnTo>
                  <a:lnTo>
                    <a:pt x="3235198" y="1133970"/>
                  </a:lnTo>
                  <a:lnTo>
                    <a:pt x="8027403" y="1133970"/>
                  </a:lnTo>
                  <a:lnTo>
                    <a:pt x="8027403" y="819873"/>
                  </a:lnTo>
                  <a:close/>
                </a:path>
                <a:path w="8145780" h="1448435">
                  <a:moveTo>
                    <a:pt x="8145399" y="0"/>
                  </a:moveTo>
                  <a:lnTo>
                    <a:pt x="5854903" y="0"/>
                  </a:lnTo>
                  <a:lnTo>
                    <a:pt x="5854903" y="314096"/>
                  </a:lnTo>
                  <a:lnTo>
                    <a:pt x="8145399" y="314096"/>
                  </a:lnTo>
                  <a:lnTo>
                    <a:pt x="8145399" y="0"/>
                  </a:lnTo>
                  <a:close/>
                </a:path>
              </a:pathLst>
            </a:custGeom>
            <a:solidFill>
              <a:srgbClr val="FDFF00">
                <a:alpha val="2625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662241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COVID-19:</a:t>
            </a:r>
            <a:r>
              <a:rPr dirty="0" sz="3600" spc="-3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3B7EA1"/>
                </a:solidFill>
                <a:latin typeface="Arial"/>
                <a:cs typeface="Arial"/>
              </a:rPr>
              <a:t>Santa</a:t>
            </a:r>
            <a:r>
              <a:rPr dirty="0" sz="3600" spc="-4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Clara</a:t>
            </a:r>
            <a:r>
              <a:rPr dirty="0" sz="3600" spc="-3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County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7375" y="1034275"/>
            <a:ext cx="5410199" cy="11048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21743" y="2249480"/>
            <a:ext cx="8273415" cy="1765300"/>
            <a:chOff x="421743" y="2249480"/>
            <a:chExt cx="8273415" cy="17653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743" y="2249480"/>
              <a:ext cx="8272936" cy="17648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73300" y="2257650"/>
              <a:ext cx="4900295" cy="314325"/>
            </a:xfrm>
            <a:custGeom>
              <a:avLst/>
              <a:gdLst/>
              <a:ahLst/>
              <a:cxnLst/>
              <a:rect l="l" t="t" r="r" b="b"/>
              <a:pathLst>
                <a:path w="4900295" h="314325">
                  <a:moveTo>
                    <a:pt x="4899899" y="314099"/>
                  </a:moveTo>
                  <a:lnTo>
                    <a:pt x="0" y="314099"/>
                  </a:lnTo>
                  <a:lnTo>
                    <a:pt x="0" y="0"/>
                  </a:lnTo>
                  <a:lnTo>
                    <a:pt x="4899899" y="0"/>
                  </a:lnTo>
                  <a:lnTo>
                    <a:pt x="4899899" y="314099"/>
                  </a:lnTo>
                  <a:close/>
                </a:path>
              </a:pathLst>
            </a:custGeom>
            <a:solidFill>
              <a:srgbClr val="FDFF00">
                <a:alpha val="2625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30225" y="4575480"/>
            <a:ext cx="8112759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dbl" sz="1000" spc="-10">
                <a:solidFill>
                  <a:srgbClr val="0055FA"/>
                </a:solidFill>
                <a:uFill>
                  <a:solidFill>
                    <a:srgbClr val="0055FA"/>
                  </a:solidFill>
                </a:uFill>
                <a:latin typeface="Arial MT"/>
                <a:cs typeface="Arial MT"/>
                <a:hlinkClick r:id="rId4"/>
              </a:rPr>
              <a:t>https://www.stanforddaily.com/2020/04/17/santa-clara-county-covid-19-cases-could-be-50-to-85-times-higher-than-reported-stanford-study-finds/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474345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662241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COVID-19:</a:t>
            </a:r>
            <a:r>
              <a:rPr dirty="0" sz="3600" spc="-3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3B7EA1"/>
                </a:solidFill>
                <a:latin typeface="Arial"/>
                <a:cs typeface="Arial"/>
              </a:rPr>
              <a:t>Santa</a:t>
            </a:r>
            <a:r>
              <a:rPr dirty="0" sz="3600" spc="-4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Clara</a:t>
            </a:r>
            <a:r>
              <a:rPr dirty="0" sz="3600" spc="-3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County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624" y="1136724"/>
            <a:ext cx="7427971" cy="32929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474345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662241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COVID-19:</a:t>
            </a:r>
            <a:r>
              <a:rPr dirty="0" sz="3600" spc="-3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3B7EA1"/>
                </a:solidFill>
                <a:latin typeface="Arial"/>
                <a:cs typeface="Arial"/>
              </a:rPr>
              <a:t>Santa</a:t>
            </a:r>
            <a:r>
              <a:rPr dirty="0" sz="3600" spc="-4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Clara</a:t>
            </a:r>
            <a:r>
              <a:rPr dirty="0" sz="3600" spc="-3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County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149" y="1207575"/>
            <a:ext cx="8007339" cy="27283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662241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COVID-19:</a:t>
            </a:r>
            <a:r>
              <a:rPr dirty="0" sz="3600" spc="-3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3B7EA1"/>
                </a:solidFill>
                <a:latin typeface="Arial"/>
                <a:cs typeface="Arial"/>
              </a:rPr>
              <a:t>Santa</a:t>
            </a:r>
            <a:r>
              <a:rPr dirty="0" sz="3600" spc="-4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Clara</a:t>
            </a:r>
            <a:r>
              <a:rPr dirty="0" sz="3600" spc="-3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County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0" y="1034274"/>
            <a:ext cx="2574290" cy="3247390"/>
            <a:chOff x="152400" y="1034274"/>
            <a:chExt cx="2574290" cy="32473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1034274"/>
              <a:ext cx="2573948" cy="32468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5924" y="3062999"/>
              <a:ext cx="2527300" cy="923290"/>
            </a:xfrm>
            <a:custGeom>
              <a:avLst/>
              <a:gdLst/>
              <a:ahLst/>
              <a:cxnLst/>
              <a:rect l="l" t="t" r="r" b="b"/>
              <a:pathLst>
                <a:path w="2527300" h="923289">
                  <a:moveTo>
                    <a:pt x="2526899" y="923099"/>
                  </a:moveTo>
                  <a:lnTo>
                    <a:pt x="0" y="923099"/>
                  </a:lnTo>
                  <a:lnTo>
                    <a:pt x="0" y="0"/>
                  </a:lnTo>
                  <a:lnTo>
                    <a:pt x="2526899" y="0"/>
                  </a:lnTo>
                  <a:lnTo>
                    <a:pt x="2526899" y="923099"/>
                  </a:lnTo>
                  <a:close/>
                </a:path>
              </a:pathLst>
            </a:custGeom>
            <a:solidFill>
              <a:srgbClr val="FDFF00">
                <a:alpha val="2625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929323" y="2190750"/>
            <a:ext cx="5791200" cy="1356995"/>
            <a:chOff x="2929323" y="2190750"/>
            <a:chExt cx="5791200" cy="13569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9323" y="2190750"/>
              <a:ext cx="5791199" cy="7619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86775" y="2583974"/>
              <a:ext cx="2527300" cy="160655"/>
            </a:xfrm>
            <a:custGeom>
              <a:avLst/>
              <a:gdLst/>
              <a:ahLst/>
              <a:cxnLst/>
              <a:rect l="l" t="t" r="r" b="b"/>
              <a:pathLst>
                <a:path w="2527300" h="160655">
                  <a:moveTo>
                    <a:pt x="2526899" y="160499"/>
                  </a:moveTo>
                  <a:lnTo>
                    <a:pt x="0" y="160499"/>
                  </a:lnTo>
                  <a:lnTo>
                    <a:pt x="0" y="0"/>
                  </a:lnTo>
                  <a:lnTo>
                    <a:pt x="2526899" y="0"/>
                  </a:lnTo>
                  <a:lnTo>
                    <a:pt x="2526899" y="160499"/>
                  </a:lnTo>
                  <a:close/>
                </a:path>
              </a:pathLst>
            </a:custGeom>
            <a:solidFill>
              <a:srgbClr val="FDFF00">
                <a:alpha val="262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54774" y="2847484"/>
              <a:ext cx="395605" cy="690880"/>
            </a:xfrm>
            <a:custGeom>
              <a:avLst/>
              <a:gdLst/>
              <a:ahLst/>
              <a:cxnLst/>
              <a:rect l="l" t="t" r="r" b="b"/>
              <a:pathLst>
                <a:path w="395604" h="690879">
                  <a:moveTo>
                    <a:pt x="0" y="690715"/>
                  </a:moveTo>
                  <a:lnTo>
                    <a:pt x="395594" y="0"/>
                  </a:lnTo>
                </a:path>
              </a:pathLst>
            </a:custGeom>
            <a:ln w="19049">
              <a:solidFill>
                <a:srgbClr val="3368F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13539" y="2762941"/>
              <a:ext cx="89319" cy="10970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189236" y="3604113"/>
            <a:ext cx="25311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Arial MT"/>
                <a:cs typeface="Arial MT"/>
              </a:rPr>
              <a:t>Variance</a:t>
            </a:r>
            <a:r>
              <a:rPr dirty="0" sz="1400" spc="-2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of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a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>
                <a:latin typeface="Arial MT"/>
                <a:cs typeface="Arial MT"/>
              </a:rPr>
              <a:t>sample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proportion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662241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COVID-19:</a:t>
            </a:r>
            <a:r>
              <a:rPr dirty="0" sz="3600" spc="-3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3B7EA1"/>
                </a:solidFill>
                <a:latin typeface="Arial"/>
                <a:cs typeface="Arial"/>
              </a:rPr>
              <a:t>Santa</a:t>
            </a:r>
            <a:r>
              <a:rPr dirty="0" sz="3600" spc="-4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Clara</a:t>
            </a:r>
            <a:r>
              <a:rPr dirty="0" sz="3600" spc="-3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County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0225" y="4575480"/>
            <a:ext cx="68440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dbl" sz="1000" spc="-5">
                <a:solidFill>
                  <a:srgbClr val="0055FA"/>
                </a:solidFill>
                <a:uFill>
                  <a:solidFill>
                    <a:srgbClr val="0055FA"/>
                  </a:solidFill>
                </a:uFill>
                <a:latin typeface="Arial MT"/>
                <a:cs typeface="Arial MT"/>
                <a:hlinkClick r:id="rId2"/>
              </a:rPr>
              <a:t>https://medium.com/@steve.yadlowsky/large-variability-in-serology-estimates-of-prevalence-of-sars-cov-2-28151ae4709e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0637" y="1197375"/>
            <a:ext cx="6476999" cy="29717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877077"/>
            <a:ext cx="8229600" cy="3684904"/>
            <a:chOff x="457200" y="877077"/>
            <a:chExt cx="8229600" cy="3684904"/>
          </a:xfrm>
        </p:grpSpPr>
        <p:sp>
          <p:nvSpPr>
            <p:cNvPr id="3" name="object 3"/>
            <p:cNvSpPr/>
            <p:nvPr/>
          </p:nvSpPr>
          <p:spPr>
            <a:xfrm>
              <a:off x="457200" y="88184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599" y="0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7812" y="1742250"/>
              <a:ext cx="5943599" cy="28193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7812" y="881862"/>
              <a:ext cx="5372099" cy="8286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7236459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COVID-19:</a:t>
            </a:r>
            <a:r>
              <a:rPr dirty="0" sz="3600" spc="-3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Nicotine</a:t>
            </a:r>
            <a:r>
              <a:rPr dirty="0" sz="3600" spc="-3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and</a:t>
            </a:r>
            <a:r>
              <a:rPr dirty="0" sz="3600" spc="-3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causality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0225" y="4575480"/>
            <a:ext cx="65087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dbl" sz="1000" spc="-10">
                <a:solidFill>
                  <a:srgbClr val="0055FA"/>
                </a:solidFill>
                <a:uFill>
                  <a:solidFill>
                    <a:srgbClr val="0055FA"/>
                  </a:solidFill>
                </a:uFill>
                <a:latin typeface="Arial MT"/>
                <a:cs typeface="Arial MT"/>
                <a:hlinkClick r:id="rId4"/>
              </a:rPr>
              <a:t>https://www.theguardian.com/world/2020/apr/22/french-study-suggests-smokers-at-lower-risk-of-getting-coronavirus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7284" y="2240540"/>
            <a:ext cx="226885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3B7EA1"/>
                </a:solidFill>
                <a:latin typeface="Arial"/>
                <a:cs typeface="Arial"/>
              </a:rPr>
              <a:t>A</a:t>
            </a:r>
            <a:r>
              <a:rPr dirty="0" sz="3600" spc="-229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Request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8451" y="2240540"/>
            <a:ext cx="36061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Announcements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8546" y="2240537"/>
            <a:ext cx="8195309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3B7EA1"/>
                </a:solidFill>
                <a:latin typeface="Arial"/>
                <a:cs typeface="Arial"/>
              </a:rPr>
              <a:t>Please</a:t>
            </a:r>
            <a:r>
              <a:rPr dirty="0" sz="3600" spc="-3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fill</a:t>
            </a:r>
            <a:r>
              <a:rPr dirty="0" sz="3600" spc="-1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3B7EA1"/>
                </a:solidFill>
                <a:latin typeface="Arial"/>
                <a:cs typeface="Arial"/>
              </a:rPr>
              <a:t>out</a:t>
            </a:r>
            <a:r>
              <a:rPr dirty="0" sz="3600" spc="-2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the</a:t>
            </a:r>
            <a:r>
              <a:rPr dirty="0" sz="3600" spc="-1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course</a:t>
            </a:r>
            <a:r>
              <a:rPr dirty="0" sz="3600" spc="-2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evaluations!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4621" y="2240540"/>
            <a:ext cx="52247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600" spc="-5">
                <a:solidFill>
                  <a:srgbClr val="0055FA"/>
                </a:solidFill>
                <a:uFill>
                  <a:solidFill>
                    <a:srgbClr val="0055FA"/>
                  </a:solidFill>
                </a:uFill>
                <a:latin typeface="Arial"/>
                <a:cs typeface="Arial"/>
                <a:hlinkClick r:id="rId2"/>
              </a:rPr>
              <a:t>Course</a:t>
            </a:r>
            <a:r>
              <a:rPr dirty="0" u="heavy" sz="3600" spc="-45">
                <a:solidFill>
                  <a:srgbClr val="0055FA"/>
                </a:solidFill>
                <a:uFill>
                  <a:solidFill>
                    <a:srgbClr val="0055FA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heavy" sz="3600" spc="-10">
                <a:solidFill>
                  <a:srgbClr val="0055FA"/>
                </a:solidFill>
                <a:uFill>
                  <a:solidFill>
                    <a:srgbClr val="0055FA"/>
                  </a:solidFill>
                </a:uFill>
                <a:latin typeface="Arial"/>
                <a:cs typeface="Arial"/>
                <a:hlinkClick r:id="rId2"/>
              </a:rPr>
              <a:t>Overview</a:t>
            </a:r>
            <a:r>
              <a:rPr dirty="0" u="heavy" sz="3600" spc="-50">
                <a:solidFill>
                  <a:srgbClr val="0055FA"/>
                </a:solidFill>
                <a:uFill>
                  <a:solidFill>
                    <a:srgbClr val="0055FA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dirty="0" u="heavy" sz="3600" spc="-5">
                <a:solidFill>
                  <a:srgbClr val="0055FA"/>
                </a:solidFill>
                <a:uFill>
                  <a:solidFill>
                    <a:srgbClr val="0055FA"/>
                  </a:solidFill>
                </a:uFill>
                <a:latin typeface="Arial"/>
                <a:cs typeface="Arial"/>
                <a:hlinkClick r:id="rId2"/>
              </a:rPr>
              <a:t>Slides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0504" y="2240540"/>
            <a:ext cx="28981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3B7EA1"/>
                </a:solidFill>
                <a:latin typeface="Arial"/>
                <a:cs typeface="Arial"/>
              </a:rPr>
              <a:t>What's</a:t>
            </a:r>
            <a:r>
              <a:rPr dirty="0" sz="3600" spc="-9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Next?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6142" y="2240540"/>
            <a:ext cx="446214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3B7EA1"/>
                </a:solidFill>
                <a:latin typeface="Arial"/>
                <a:cs typeface="Arial"/>
              </a:rPr>
              <a:t>Guest</a:t>
            </a:r>
            <a:r>
              <a:rPr dirty="0" sz="3600" spc="-9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Presentations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9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81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43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05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6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29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91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3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15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37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38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00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62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24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18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48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10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72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34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9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-4762" y="7"/>
            <a:ext cx="9153525" cy="5143500"/>
            <a:chOff x="-4762" y="7"/>
            <a:chExt cx="9153525" cy="5143500"/>
          </a:xfrm>
        </p:grpSpPr>
        <p:sp>
          <p:nvSpPr>
            <p:cNvPr id="25" name="object 25"/>
            <p:cNvSpPr/>
            <p:nvPr/>
          </p:nvSpPr>
          <p:spPr>
            <a:xfrm>
              <a:off x="8758237" y="7"/>
              <a:ext cx="9525" cy="5143500"/>
            </a:xfrm>
            <a:custGeom>
              <a:avLst/>
              <a:gdLst/>
              <a:ahLst/>
              <a:cxnLst/>
              <a:rect l="l" t="t" r="r" b="b"/>
              <a:pathLst>
                <a:path w="9525" h="5143500">
                  <a:moveTo>
                    <a:pt x="0" y="0"/>
                  </a:moveTo>
                  <a:lnTo>
                    <a:pt x="9524" y="0"/>
                  </a:lnTo>
                  <a:lnTo>
                    <a:pt x="9524" y="5143492"/>
                  </a:lnTo>
                  <a:lnTo>
                    <a:pt x="0" y="5143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0" y="2008374"/>
              <a:ext cx="9144000" cy="627380"/>
            </a:xfrm>
            <a:custGeom>
              <a:avLst/>
              <a:gdLst/>
              <a:ahLst/>
              <a:cxnLst/>
              <a:rect l="l" t="t" r="r" b="b"/>
              <a:pathLst>
                <a:path w="9144000" h="627380">
                  <a:moveTo>
                    <a:pt x="5724524" y="627124"/>
                  </a:moveTo>
                  <a:lnTo>
                    <a:pt x="5338774" y="627124"/>
                  </a:lnTo>
                  <a:lnTo>
                    <a:pt x="4962524" y="381849"/>
                  </a:lnTo>
                  <a:lnTo>
                    <a:pt x="4581524" y="371024"/>
                  </a:lnTo>
                  <a:lnTo>
                    <a:pt x="4190999" y="58724"/>
                  </a:lnTo>
                  <a:lnTo>
                    <a:pt x="3824299" y="196999"/>
                  </a:lnTo>
                  <a:lnTo>
                    <a:pt x="3448049" y="259374"/>
                  </a:lnTo>
                  <a:lnTo>
                    <a:pt x="3047999" y="528624"/>
                  </a:lnTo>
                  <a:lnTo>
                    <a:pt x="2671774" y="531899"/>
                  </a:lnTo>
                  <a:lnTo>
                    <a:pt x="2295524" y="338174"/>
                  </a:lnTo>
                  <a:lnTo>
                    <a:pt x="1914524" y="0"/>
                  </a:lnTo>
                  <a:lnTo>
                    <a:pt x="1533524" y="124774"/>
                  </a:lnTo>
                  <a:lnTo>
                    <a:pt x="761999" y="128049"/>
                  </a:lnTo>
                  <a:lnTo>
                    <a:pt x="385774" y="282349"/>
                  </a:lnTo>
                  <a:lnTo>
                    <a:pt x="0" y="19552"/>
                  </a:lnTo>
                  <a:lnTo>
                    <a:pt x="9143999" y="79234"/>
                  </a:lnTo>
                  <a:lnTo>
                    <a:pt x="8767774" y="282349"/>
                  </a:lnTo>
                  <a:lnTo>
                    <a:pt x="8391524" y="200299"/>
                  </a:lnTo>
                  <a:lnTo>
                    <a:pt x="7619999" y="203574"/>
                  </a:lnTo>
                  <a:lnTo>
                    <a:pt x="7262824" y="420249"/>
                  </a:lnTo>
                  <a:lnTo>
                    <a:pt x="6857999" y="285649"/>
                  </a:lnTo>
                  <a:lnTo>
                    <a:pt x="6500824" y="502349"/>
                  </a:lnTo>
                  <a:lnTo>
                    <a:pt x="6124574" y="502349"/>
                  </a:lnTo>
                  <a:lnTo>
                    <a:pt x="5724524" y="627124"/>
                  </a:lnTo>
                  <a:close/>
                </a:path>
              </a:pathLst>
            </a:custGeom>
            <a:solidFill>
              <a:srgbClr val="AEF000">
                <a:alpha val="81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0" y="2154506"/>
              <a:ext cx="9144000" cy="498475"/>
            </a:xfrm>
            <a:custGeom>
              <a:avLst/>
              <a:gdLst/>
              <a:ahLst/>
              <a:cxnLst/>
              <a:rect l="l" t="t" r="r" b="b"/>
              <a:pathLst>
                <a:path w="9144000" h="498475">
                  <a:moveTo>
                    <a:pt x="4962524" y="498367"/>
                  </a:moveTo>
                  <a:lnTo>
                    <a:pt x="4571999" y="303542"/>
                  </a:lnTo>
                  <a:lnTo>
                    <a:pt x="4190999" y="175267"/>
                  </a:lnTo>
                  <a:lnTo>
                    <a:pt x="3819524" y="256042"/>
                  </a:lnTo>
                  <a:lnTo>
                    <a:pt x="3438524" y="189517"/>
                  </a:lnTo>
                  <a:lnTo>
                    <a:pt x="3038474" y="189517"/>
                  </a:lnTo>
                  <a:lnTo>
                    <a:pt x="2657474" y="265542"/>
                  </a:lnTo>
                  <a:lnTo>
                    <a:pt x="2295524" y="389092"/>
                  </a:lnTo>
                  <a:lnTo>
                    <a:pt x="1914524" y="389092"/>
                  </a:lnTo>
                  <a:lnTo>
                    <a:pt x="1533524" y="156267"/>
                  </a:lnTo>
                  <a:lnTo>
                    <a:pt x="1152524" y="265542"/>
                  </a:lnTo>
                  <a:lnTo>
                    <a:pt x="390524" y="265542"/>
                  </a:lnTo>
                  <a:lnTo>
                    <a:pt x="0" y="129718"/>
                  </a:lnTo>
                  <a:lnTo>
                    <a:pt x="9143999" y="0"/>
                  </a:lnTo>
                  <a:lnTo>
                    <a:pt x="8753474" y="303542"/>
                  </a:lnTo>
                  <a:lnTo>
                    <a:pt x="8391524" y="384342"/>
                  </a:lnTo>
                  <a:lnTo>
                    <a:pt x="8010524" y="156267"/>
                  </a:lnTo>
                  <a:lnTo>
                    <a:pt x="7248524" y="156267"/>
                  </a:lnTo>
                  <a:lnTo>
                    <a:pt x="6867524" y="265542"/>
                  </a:lnTo>
                  <a:lnTo>
                    <a:pt x="6486524" y="265542"/>
                  </a:lnTo>
                  <a:lnTo>
                    <a:pt x="6105524" y="132492"/>
                  </a:lnTo>
                  <a:lnTo>
                    <a:pt x="5714999" y="365317"/>
                  </a:lnTo>
                  <a:lnTo>
                    <a:pt x="5324474" y="365317"/>
                  </a:lnTo>
                  <a:lnTo>
                    <a:pt x="4962524" y="498367"/>
                  </a:lnTo>
                  <a:close/>
                </a:path>
              </a:pathLst>
            </a:custGeom>
            <a:solidFill>
              <a:srgbClr val="00CEF6">
                <a:alpha val="734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7980" y="1814568"/>
              <a:ext cx="122612" cy="14800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4693" y="2084131"/>
              <a:ext cx="151187" cy="17658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1980" y="2131768"/>
              <a:ext cx="122612" cy="14800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0" y="2024074"/>
              <a:ext cx="9144000" cy="595630"/>
            </a:xfrm>
            <a:custGeom>
              <a:avLst/>
              <a:gdLst/>
              <a:ahLst/>
              <a:cxnLst/>
              <a:rect l="l" t="t" r="r" b="b"/>
              <a:pathLst>
                <a:path w="9144000" h="595630">
                  <a:moveTo>
                    <a:pt x="0" y="170875"/>
                  </a:moveTo>
                  <a:lnTo>
                    <a:pt x="385774" y="533399"/>
                  </a:lnTo>
                  <a:lnTo>
                    <a:pt x="766774" y="533399"/>
                  </a:lnTo>
                  <a:lnTo>
                    <a:pt x="1147774" y="471474"/>
                  </a:lnTo>
                  <a:lnTo>
                    <a:pt x="1528774" y="595299"/>
                  </a:lnTo>
                  <a:lnTo>
                    <a:pt x="1904999" y="400049"/>
                  </a:lnTo>
                  <a:lnTo>
                    <a:pt x="2290774" y="400049"/>
                  </a:lnTo>
                  <a:lnTo>
                    <a:pt x="2662249" y="119049"/>
                  </a:lnTo>
                  <a:lnTo>
                    <a:pt x="3043249" y="185724"/>
                  </a:lnTo>
                  <a:lnTo>
                    <a:pt x="3428999" y="185724"/>
                  </a:lnTo>
                  <a:lnTo>
                    <a:pt x="3814774" y="519099"/>
                  </a:lnTo>
                  <a:lnTo>
                    <a:pt x="4195774" y="519099"/>
                  </a:lnTo>
                </a:path>
                <a:path w="9144000" h="595630">
                  <a:moveTo>
                    <a:pt x="4195774" y="523874"/>
                  </a:moveTo>
                  <a:lnTo>
                    <a:pt x="4571999" y="228599"/>
                  </a:lnTo>
                  <a:lnTo>
                    <a:pt x="4957774" y="109524"/>
                  </a:lnTo>
                  <a:lnTo>
                    <a:pt x="5338774" y="342899"/>
                  </a:lnTo>
                  <a:lnTo>
                    <a:pt x="5714999" y="342899"/>
                  </a:lnTo>
                  <a:lnTo>
                    <a:pt x="6095999" y="414324"/>
                  </a:lnTo>
                  <a:lnTo>
                    <a:pt x="6476999" y="295274"/>
                  </a:lnTo>
                  <a:lnTo>
                    <a:pt x="6862774" y="590549"/>
                  </a:lnTo>
                  <a:lnTo>
                    <a:pt x="7248524" y="590549"/>
                  </a:lnTo>
                  <a:lnTo>
                    <a:pt x="7619999" y="0"/>
                  </a:lnTo>
                </a:path>
                <a:path w="9144000" h="595630">
                  <a:moveTo>
                    <a:pt x="7624774" y="9524"/>
                  </a:moveTo>
                  <a:lnTo>
                    <a:pt x="8000999" y="128574"/>
                  </a:lnTo>
                  <a:lnTo>
                    <a:pt x="8391524" y="128574"/>
                  </a:lnTo>
                  <a:lnTo>
                    <a:pt x="8772524" y="128574"/>
                  </a:lnTo>
                  <a:lnTo>
                    <a:pt x="9143999" y="412904"/>
                  </a:lnTo>
                </a:path>
              </a:pathLst>
            </a:custGeom>
            <a:ln w="952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0" y="2005088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5">
                  <a:moveTo>
                    <a:pt x="14160" y="182867"/>
                  </a:moveTo>
                  <a:lnTo>
                    <a:pt x="11150" y="175628"/>
                  </a:lnTo>
                  <a:lnTo>
                    <a:pt x="469" y="164934"/>
                  </a:lnTo>
                  <a:lnTo>
                    <a:pt x="0" y="164744"/>
                  </a:lnTo>
                  <a:lnTo>
                    <a:pt x="0" y="214503"/>
                  </a:lnTo>
                  <a:lnTo>
                    <a:pt x="5803" y="210578"/>
                  </a:lnTo>
                  <a:lnTo>
                    <a:pt x="11912" y="201523"/>
                  </a:lnTo>
                  <a:lnTo>
                    <a:pt x="14160" y="190436"/>
                  </a:lnTo>
                  <a:lnTo>
                    <a:pt x="14160" y="182867"/>
                  </a:lnTo>
                  <a:close/>
                </a:path>
                <a:path w="9144000" h="643255">
                  <a:moveTo>
                    <a:pt x="409448" y="540054"/>
                  </a:moveTo>
                  <a:lnTo>
                    <a:pt x="406438" y="532815"/>
                  </a:lnTo>
                  <a:lnTo>
                    <a:pt x="395757" y="522122"/>
                  </a:lnTo>
                  <a:lnTo>
                    <a:pt x="388505" y="519112"/>
                  </a:lnTo>
                  <a:lnTo>
                    <a:pt x="380949" y="519112"/>
                  </a:lnTo>
                  <a:lnTo>
                    <a:pt x="369849" y="521360"/>
                  </a:lnTo>
                  <a:lnTo>
                    <a:pt x="360794" y="527469"/>
                  </a:lnTo>
                  <a:lnTo>
                    <a:pt x="354685" y="536524"/>
                  </a:lnTo>
                  <a:lnTo>
                    <a:pt x="352437" y="547624"/>
                  </a:lnTo>
                  <a:lnTo>
                    <a:pt x="354685" y="558711"/>
                  </a:lnTo>
                  <a:lnTo>
                    <a:pt x="360794" y="567766"/>
                  </a:lnTo>
                  <a:lnTo>
                    <a:pt x="369849" y="573874"/>
                  </a:lnTo>
                  <a:lnTo>
                    <a:pt x="380949" y="576122"/>
                  </a:lnTo>
                  <a:lnTo>
                    <a:pt x="392036" y="573874"/>
                  </a:lnTo>
                  <a:lnTo>
                    <a:pt x="401091" y="567766"/>
                  </a:lnTo>
                  <a:lnTo>
                    <a:pt x="407200" y="558711"/>
                  </a:lnTo>
                  <a:lnTo>
                    <a:pt x="409448" y="547624"/>
                  </a:lnTo>
                  <a:lnTo>
                    <a:pt x="409448" y="540054"/>
                  </a:lnTo>
                  <a:close/>
                </a:path>
                <a:path w="9144000" h="643255">
                  <a:moveTo>
                    <a:pt x="790448" y="549579"/>
                  </a:moveTo>
                  <a:lnTo>
                    <a:pt x="787438" y="542340"/>
                  </a:lnTo>
                  <a:lnTo>
                    <a:pt x="776757" y="531647"/>
                  </a:lnTo>
                  <a:lnTo>
                    <a:pt x="769505" y="528637"/>
                  </a:lnTo>
                  <a:lnTo>
                    <a:pt x="761949" y="528637"/>
                  </a:lnTo>
                  <a:lnTo>
                    <a:pt x="750849" y="530885"/>
                  </a:lnTo>
                  <a:lnTo>
                    <a:pt x="741794" y="536994"/>
                  </a:lnTo>
                  <a:lnTo>
                    <a:pt x="735685" y="546049"/>
                  </a:lnTo>
                  <a:lnTo>
                    <a:pt x="733437" y="557149"/>
                  </a:lnTo>
                  <a:lnTo>
                    <a:pt x="735685" y="568236"/>
                  </a:lnTo>
                  <a:lnTo>
                    <a:pt x="741794" y="577291"/>
                  </a:lnTo>
                  <a:lnTo>
                    <a:pt x="750849" y="583399"/>
                  </a:lnTo>
                  <a:lnTo>
                    <a:pt x="761949" y="585647"/>
                  </a:lnTo>
                  <a:lnTo>
                    <a:pt x="773036" y="583399"/>
                  </a:lnTo>
                  <a:lnTo>
                    <a:pt x="782091" y="577291"/>
                  </a:lnTo>
                  <a:lnTo>
                    <a:pt x="788200" y="568236"/>
                  </a:lnTo>
                  <a:lnTo>
                    <a:pt x="790448" y="557149"/>
                  </a:lnTo>
                  <a:lnTo>
                    <a:pt x="790448" y="549579"/>
                  </a:lnTo>
                  <a:close/>
                </a:path>
                <a:path w="9144000" h="643255">
                  <a:moveTo>
                    <a:pt x="1171448" y="478142"/>
                  </a:moveTo>
                  <a:lnTo>
                    <a:pt x="1168438" y="470903"/>
                  </a:lnTo>
                  <a:lnTo>
                    <a:pt x="1157757" y="460209"/>
                  </a:lnTo>
                  <a:lnTo>
                    <a:pt x="1150505" y="457200"/>
                  </a:lnTo>
                  <a:lnTo>
                    <a:pt x="1142949" y="457200"/>
                  </a:lnTo>
                  <a:lnTo>
                    <a:pt x="1131849" y="459447"/>
                  </a:lnTo>
                  <a:lnTo>
                    <a:pt x="1122794" y="465556"/>
                  </a:lnTo>
                  <a:lnTo>
                    <a:pt x="1116685" y="474611"/>
                  </a:lnTo>
                  <a:lnTo>
                    <a:pt x="1114437" y="485711"/>
                  </a:lnTo>
                  <a:lnTo>
                    <a:pt x="1116685" y="496798"/>
                  </a:lnTo>
                  <a:lnTo>
                    <a:pt x="1122794" y="505853"/>
                  </a:lnTo>
                  <a:lnTo>
                    <a:pt x="1131849" y="511962"/>
                  </a:lnTo>
                  <a:lnTo>
                    <a:pt x="1142949" y="514210"/>
                  </a:lnTo>
                  <a:lnTo>
                    <a:pt x="1154036" y="511962"/>
                  </a:lnTo>
                  <a:lnTo>
                    <a:pt x="1163091" y="505853"/>
                  </a:lnTo>
                  <a:lnTo>
                    <a:pt x="1169200" y="496798"/>
                  </a:lnTo>
                  <a:lnTo>
                    <a:pt x="1171448" y="485711"/>
                  </a:lnTo>
                  <a:lnTo>
                    <a:pt x="1171448" y="478142"/>
                  </a:lnTo>
                  <a:close/>
                </a:path>
                <a:path w="9144000" h="643255">
                  <a:moveTo>
                    <a:pt x="1552448" y="606729"/>
                  </a:moveTo>
                  <a:lnTo>
                    <a:pt x="1549438" y="599490"/>
                  </a:lnTo>
                  <a:lnTo>
                    <a:pt x="1538757" y="588797"/>
                  </a:lnTo>
                  <a:lnTo>
                    <a:pt x="1531505" y="585787"/>
                  </a:lnTo>
                  <a:lnTo>
                    <a:pt x="1523949" y="585787"/>
                  </a:lnTo>
                  <a:lnTo>
                    <a:pt x="1512849" y="588035"/>
                  </a:lnTo>
                  <a:lnTo>
                    <a:pt x="1503794" y="594144"/>
                  </a:lnTo>
                  <a:lnTo>
                    <a:pt x="1497685" y="603199"/>
                  </a:lnTo>
                  <a:lnTo>
                    <a:pt x="1495437" y="614299"/>
                  </a:lnTo>
                  <a:lnTo>
                    <a:pt x="1497685" y="625386"/>
                  </a:lnTo>
                  <a:lnTo>
                    <a:pt x="1503794" y="634441"/>
                  </a:lnTo>
                  <a:lnTo>
                    <a:pt x="1512849" y="640549"/>
                  </a:lnTo>
                  <a:lnTo>
                    <a:pt x="1523949" y="642797"/>
                  </a:lnTo>
                  <a:lnTo>
                    <a:pt x="1535036" y="640549"/>
                  </a:lnTo>
                  <a:lnTo>
                    <a:pt x="1544091" y="634441"/>
                  </a:lnTo>
                  <a:lnTo>
                    <a:pt x="1550200" y="625386"/>
                  </a:lnTo>
                  <a:lnTo>
                    <a:pt x="1552448" y="614299"/>
                  </a:lnTo>
                  <a:lnTo>
                    <a:pt x="1552448" y="606729"/>
                  </a:lnTo>
                  <a:close/>
                </a:path>
                <a:path w="9144000" h="643255">
                  <a:moveTo>
                    <a:pt x="1933448" y="411467"/>
                  </a:moveTo>
                  <a:lnTo>
                    <a:pt x="1930438" y="404228"/>
                  </a:lnTo>
                  <a:lnTo>
                    <a:pt x="1919757" y="393534"/>
                  </a:lnTo>
                  <a:lnTo>
                    <a:pt x="1912505" y="390525"/>
                  </a:lnTo>
                  <a:lnTo>
                    <a:pt x="1904949" y="390525"/>
                  </a:lnTo>
                  <a:lnTo>
                    <a:pt x="1893849" y="392772"/>
                  </a:lnTo>
                  <a:lnTo>
                    <a:pt x="1884794" y="398881"/>
                  </a:lnTo>
                  <a:lnTo>
                    <a:pt x="1878685" y="407936"/>
                  </a:lnTo>
                  <a:lnTo>
                    <a:pt x="1876437" y="419036"/>
                  </a:lnTo>
                  <a:lnTo>
                    <a:pt x="1878685" y="430123"/>
                  </a:lnTo>
                  <a:lnTo>
                    <a:pt x="1884794" y="439178"/>
                  </a:lnTo>
                  <a:lnTo>
                    <a:pt x="1893849" y="445287"/>
                  </a:lnTo>
                  <a:lnTo>
                    <a:pt x="1904949" y="447535"/>
                  </a:lnTo>
                  <a:lnTo>
                    <a:pt x="1916036" y="445287"/>
                  </a:lnTo>
                  <a:lnTo>
                    <a:pt x="1925091" y="439178"/>
                  </a:lnTo>
                  <a:lnTo>
                    <a:pt x="1931200" y="430123"/>
                  </a:lnTo>
                  <a:lnTo>
                    <a:pt x="1933448" y="419036"/>
                  </a:lnTo>
                  <a:lnTo>
                    <a:pt x="1933448" y="411467"/>
                  </a:lnTo>
                  <a:close/>
                </a:path>
                <a:path w="9144000" h="643255">
                  <a:moveTo>
                    <a:pt x="2314448" y="406704"/>
                  </a:moveTo>
                  <a:lnTo>
                    <a:pt x="2311438" y="399465"/>
                  </a:lnTo>
                  <a:lnTo>
                    <a:pt x="2300757" y="388772"/>
                  </a:lnTo>
                  <a:lnTo>
                    <a:pt x="2293505" y="385762"/>
                  </a:lnTo>
                  <a:lnTo>
                    <a:pt x="2285949" y="385762"/>
                  </a:lnTo>
                  <a:lnTo>
                    <a:pt x="2274849" y="388010"/>
                  </a:lnTo>
                  <a:lnTo>
                    <a:pt x="2265794" y="394119"/>
                  </a:lnTo>
                  <a:lnTo>
                    <a:pt x="2259685" y="403174"/>
                  </a:lnTo>
                  <a:lnTo>
                    <a:pt x="2257437" y="414274"/>
                  </a:lnTo>
                  <a:lnTo>
                    <a:pt x="2259685" y="425361"/>
                  </a:lnTo>
                  <a:lnTo>
                    <a:pt x="2265794" y="434416"/>
                  </a:lnTo>
                  <a:lnTo>
                    <a:pt x="2274849" y="440524"/>
                  </a:lnTo>
                  <a:lnTo>
                    <a:pt x="2285949" y="442772"/>
                  </a:lnTo>
                  <a:lnTo>
                    <a:pt x="2297036" y="440524"/>
                  </a:lnTo>
                  <a:lnTo>
                    <a:pt x="2306091" y="434416"/>
                  </a:lnTo>
                  <a:lnTo>
                    <a:pt x="2312200" y="425361"/>
                  </a:lnTo>
                  <a:lnTo>
                    <a:pt x="2314448" y="414274"/>
                  </a:lnTo>
                  <a:lnTo>
                    <a:pt x="2314448" y="406704"/>
                  </a:lnTo>
                  <a:close/>
                </a:path>
                <a:path w="9144000" h="643255">
                  <a:moveTo>
                    <a:pt x="2695448" y="125717"/>
                  </a:moveTo>
                  <a:lnTo>
                    <a:pt x="2692438" y="118478"/>
                  </a:lnTo>
                  <a:lnTo>
                    <a:pt x="2681757" y="107784"/>
                  </a:lnTo>
                  <a:lnTo>
                    <a:pt x="2674505" y="104775"/>
                  </a:lnTo>
                  <a:lnTo>
                    <a:pt x="2666949" y="104775"/>
                  </a:lnTo>
                  <a:lnTo>
                    <a:pt x="2655849" y="107022"/>
                  </a:lnTo>
                  <a:lnTo>
                    <a:pt x="2646794" y="113131"/>
                  </a:lnTo>
                  <a:lnTo>
                    <a:pt x="2640685" y="122186"/>
                  </a:lnTo>
                  <a:lnTo>
                    <a:pt x="2638437" y="133286"/>
                  </a:lnTo>
                  <a:lnTo>
                    <a:pt x="2640685" y="144373"/>
                  </a:lnTo>
                  <a:lnTo>
                    <a:pt x="2646794" y="153428"/>
                  </a:lnTo>
                  <a:lnTo>
                    <a:pt x="2655849" y="159537"/>
                  </a:lnTo>
                  <a:lnTo>
                    <a:pt x="2666949" y="161785"/>
                  </a:lnTo>
                  <a:lnTo>
                    <a:pt x="2678036" y="159537"/>
                  </a:lnTo>
                  <a:lnTo>
                    <a:pt x="2687091" y="153428"/>
                  </a:lnTo>
                  <a:lnTo>
                    <a:pt x="2693200" y="144373"/>
                  </a:lnTo>
                  <a:lnTo>
                    <a:pt x="2695448" y="133286"/>
                  </a:lnTo>
                  <a:lnTo>
                    <a:pt x="2695448" y="125717"/>
                  </a:lnTo>
                  <a:close/>
                </a:path>
                <a:path w="9144000" h="643255">
                  <a:moveTo>
                    <a:pt x="3076448" y="192392"/>
                  </a:moveTo>
                  <a:lnTo>
                    <a:pt x="3073438" y="185153"/>
                  </a:lnTo>
                  <a:lnTo>
                    <a:pt x="3062757" y="174459"/>
                  </a:lnTo>
                  <a:lnTo>
                    <a:pt x="3055505" y="171450"/>
                  </a:lnTo>
                  <a:lnTo>
                    <a:pt x="3047949" y="171450"/>
                  </a:lnTo>
                  <a:lnTo>
                    <a:pt x="3036849" y="173697"/>
                  </a:lnTo>
                  <a:lnTo>
                    <a:pt x="3027794" y="179806"/>
                  </a:lnTo>
                  <a:lnTo>
                    <a:pt x="3021685" y="188861"/>
                  </a:lnTo>
                  <a:lnTo>
                    <a:pt x="3019437" y="199961"/>
                  </a:lnTo>
                  <a:lnTo>
                    <a:pt x="3021685" y="211048"/>
                  </a:lnTo>
                  <a:lnTo>
                    <a:pt x="3027794" y="220103"/>
                  </a:lnTo>
                  <a:lnTo>
                    <a:pt x="3036849" y="226212"/>
                  </a:lnTo>
                  <a:lnTo>
                    <a:pt x="3047949" y="228460"/>
                  </a:lnTo>
                  <a:lnTo>
                    <a:pt x="3059036" y="226212"/>
                  </a:lnTo>
                  <a:lnTo>
                    <a:pt x="3068091" y="220103"/>
                  </a:lnTo>
                  <a:lnTo>
                    <a:pt x="3074200" y="211048"/>
                  </a:lnTo>
                  <a:lnTo>
                    <a:pt x="3076448" y="199961"/>
                  </a:lnTo>
                  <a:lnTo>
                    <a:pt x="3076448" y="192392"/>
                  </a:lnTo>
                  <a:close/>
                </a:path>
                <a:path w="9144000" h="643255">
                  <a:moveTo>
                    <a:pt x="3457448" y="192392"/>
                  </a:moveTo>
                  <a:lnTo>
                    <a:pt x="3454438" y="185153"/>
                  </a:lnTo>
                  <a:lnTo>
                    <a:pt x="3443757" y="174459"/>
                  </a:lnTo>
                  <a:lnTo>
                    <a:pt x="3436505" y="171450"/>
                  </a:lnTo>
                  <a:lnTo>
                    <a:pt x="3428949" y="171450"/>
                  </a:lnTo>
                  <a:lnTo>
                    <a:pt x="3417849" y="173697"/>
                  </a:lnTo>
                  <a:lnTo>
                    <a:pt x="3408794" y="179806"/>
                  </a:lnTo>
                  <a:lnTo>
                    <a:pt x="3402685" y="188861"/>
                  </a:lnTo>
                  <a:lnTo>
                    <a:pt x="3400437" y="199961"/>
                  </a:lnTo>
                  <a:lnTo>
                    <a:pt x="3402685" y="211048"/>
                  </a:lnTo>
                  <a:lnTo>
                    <a:pt x="3408794" y="220103"/>
                  </a:lnTo>
                  <a:lnTo>
                    <a:pt x="3417849" y="226212"/>
                  </a:lnTo>
                  <a:lnTo>
                    <a:pt x="3428949" y="228460"/>
                  </a:lnTo>
                  <a:lnTo>
                    <a:pt x="3440036" y="226212"/>
                  </a:lnTo>
                  <a:lnTo>
                    <a:pt x="3449091" y="220103"/>
                  </a:lnTo>
                  <a:lnTo>
                    <a:pt x="3455200" y="211048"/>
                  </a:lnTo>
                  <a:lnTo>
                    <a:pt x="3457448" y="199961"/>
                  </a:lnTo>
                  <a:lnTo>
                    <a:pt x="3457448" y="192392"/>
                  </a:lnTo>
                  <a:close/>
                </a:path>
                <a:path w="9144000" h="643255">
                  <a:moveTo>
                    <a:pt x="3838448" y="525767"/>
                  </a:moveTo>
                  <a:lnTo>
                    <a:pt x="3835438" y="518528"/>
                  </a:lnTo>
                  <a:lnTo>
                    <a:pt x="3824757" y="507834"/>
                  </a:lnTo>
                  <a:lnTo>
                    <a:pt x="3817505" y="504825"/>
                  </a:lnTo>
                  <a:lnTo>
                    <a:pt x="3809949" y="504825"/>
                  </a:lnTo>
                  <a:lnTo>
                    <a:pt x="3798849" y="507072"/>
                  </a:lnTo>
                  <a:lnTo>
                    <a:pt x="3789794" y="513181"/>
                  </a:lnTo>
                  <a:lnTo>
                    <a:pt x="3783685" y="522236"/>
                  </a:lnTo>
                  <a:lnTo>
                    <a:pt x="3781437" y="533336"/>
                  </a:lnTo>
                  <a:lnTo>
                    <a:pt x="3783685" y="544423"/>
                  </a:lnTo>
                  <a:lnTo>
                    <a:pt x="3789794" y="553478"/>
                  </a:lnTo>
                  <a:lnTo>
                    <a:pt x="3798849" y="559587"/>
                  </a:lnTo>
                  <a:lnTo>
                    <a:pt x="3809949" y="561835"/>
                  </a:lnTo>
                  <a:lnTo>
                    <a:pt x="3821036" y="559587"/>
                  </a:lnTo>
                  <a:lnTo>
                    <a:pt x="3830091" y="553478"/>
                  </a:lnTo>
                  <a:lnTo>
                    <a:pt x="3836200" y="544423"/>
                  </a:lnTo>
                  <a:lnTo>
                    <a:pt x="3838448" y="533336"/>
                  </a:lnTo>
                  <a:lnTo>
                    <a:pt x="3838448" y="525767"/>
                  </a:lnTo>
                  <a:close/>
                </a:path>
                <a:path w="9144000" h="643255">
                  <a:moveTo>
                    <a:pt x="4219448" y="525767"/>
                  </a:moveTo>
                  <a:lnTo>
                    <a:pt x="4216438" y="518528"/>
                  </a:lnTo>
                  <a:lnTo>
                    <a:pt x="4205757" y="507834"/>
                  </a:lnTo>
                  <a:lnTo>
                    <a:pt x="4198505" y="504825"/>
                  </a:lnTo>
                  <a:lnTo>
                    <a:pt x="4190949" y="504825"/>
                  </a:lnTo>
                  <a:lnTo>
                    <a:pt x="4179849" y="507072"/>
                  </a:lnTo>
                  <a:lnTo>
                    <a:pt x="4170794" y="513181"/>
                  </a:lnTo>
                  <a:lnTo>
                    <a:pt x="4164685" y="522236"/>
                  </a:lnTo>
                  <a:lnTo>
                    <a:pt x="4162437" y="533336"/>
                  </a:lnTo>
                  <a:lnTo>
                    <a:pt x="4164685" y="544423"/>
                  </a:lnTo>
                  <a:lnTo>
                    <a:pt x="4170794" y="553478"/>
                  </a:lnTo>
                  <a:lnTo>
                    <a:pt x="4179849" y="559587"/>
                  </a:lnTo>
                  <a:lnTo>
                    <a:pt x="4190949" y="561835"/>
                  </a:lnTo>
                  <a:lnTo>
                    <a:pt x="4202036" y="559587"/>
                  </a:lnTo>
                  <a:lnTo>
                    <a:pt x="4211091" y="553478"/>
                  </a:lnTo>
                  <a:lnTo>
                    <a:pt x="4217200" y="544423"/>
                  </a:lnTo>
                  <a:lnTo>
                    <a:pt x="4219448" y="533336"/>
                  </a:lnTo>
                  <a:lnTo>
                    <a:pt x="4219448" y="525767"/>
                  </a:lnTo>
                  <a:close/>
                </a:path>
                <a:path w="9144000" h="643255">
                  <a:moveTo>
                    <a:pt x="4600448" y="244779"/>
                  </a:moveTo>
                  <a:lnTo>
                    <a:pt x="4597438" y="237540"/>
                  </a:lnTo>
                  <a:lnTo>
                    <a:pt x="4586757" y="226847"/>
                  </a:lnTo>
                  <a:lnTo>
                    <a:pt x="4579505" y="223837"/>
                  </a:lnTo>
                  <a:lnTo>
                    <a:pt x="4571949" y="223837"/>
                  </a:lnTo>
                  <a:lnTo>
                    <a:pt x="4560849" y="226085"/>
                  </a:lnTo>
                  <a:lnTo>
                    <a:pt x="4551794" y="232194"/>
                  </a:lnTo>
                  <a:lnTo>
                    <a:pt x="4545685" y="241249"/>
                  </a:lnTo>
                  <a:lnTo>
                    <a:pt x="4543437" y="252349"/>
                  </a:lnTo>
                  <a:lnTo>
                    <a:pt x="4545685" y="263436"/>
                  </a:lnTo>
                  <a:lnTo>
                    <a:pt x="4551794" y="272491"/>
                  </a:lnTo>
                  <a:lnTo>
                    <a:pt x="4560849" y="278599"/>
                  </a:lnTo>
                  <a:lnTo>
                    <a:pt x="4571949" y="280847"/>
                  </a:lnTo>
                  <a:lnTo>
                    <a:pt x="4583036" y="278599"/>
                  </a:lnTo>
                  <a:lnTo>
                    <a:pt x="4592091" y="272491"/>
                  </a:lnTo>
                  <a:lnTo>
                    <a:pt x="4598200" y="263436"/>
                  </a:lnTo>
                  <a:lnTo>
                    <a:pt x="4600448" y="252349"/>
                  </a:lnTo>
                  <a:lnTo>
                    <a:pt x="4600448" y="244779"/>
                  </a:lnTo>
                  <a:close/>
                </a:path>
                <a:path w="9144000" h="643255">
                  <a:moveTo>
                    <a:pt x="4981448" y="120954"/>
                  </a:moveTo>
                  <a:lnTo>
                    <a:pt x="4978438" y="113715"/>
                  </a:lnTo>
                  <a:lnTo>
                    <a:pt x="4967757" y="103022"/>
                  </a:lnTo>
                  <a:lnTo>
                    <a:pt x="4960505" y="100012"/>
                  </a:lnTo>
                  <a:lnTo>
                    <a:pt x="4952949" y="100012"/>
                  </a:lnTo>
                  <a:lnTo>
                    <a:pt x="4941849" y="102260"/>
                  </a:lnTo>
                  <a:lnTo>
                    <a:pt x="4932794" y="108369"/>
                  </a:lnTo>
                  <a:lnTo>
                    <a:pt x="4926685" y="117424"/>
                  </a:lnTo>
                  <a:lnTo>
                    <a:pt x="4924437" y="128524"/>
                  </a:lnTo>
                  <a:lnTo>
                    <a:pt x="4926685" y="139611"/>
                  </a:lnTo>
                  <a:lnTo>
                    <a:pt x="4932794" y="148666"/>
                  </a:lnTo>
                  <a:lnTo>
                    <a:pt x="4941849" y="154774"/>
                  </a:lnTo>
                  <a:lnTo>
                    <a:pt x="4952949" y="157022"/>
                  </a:lnTo>
                  <a:lnTo>
                    <a:pt x="4964036" y="154774"/>
                  </a:lnTo>
                  <a:lnTo>
                    <a:pt x="4973091" y="148666"/>
                  </a:lnTo>
                  <a:lnTo>
                    <a:pt x="4979200" y="139611"/>
                  </a:lnTo>
                  <a:lnTo>
                    <a:pt x="4981448" y="128524"/>
                  </a:lnTo>
                  <a:lnTo>
                    <a:pt x="4981448" y="120954"/>
                  </a:lnTo>
                  <a:close/>
                </a:path>
                <a:path w="9144000" h="643255">
                  <a:moveTo>
                    <a:pt x="5362448" y="349554"/>
                  </a:moveTo>
                  <a:lnTo>
                    <a:pt x="5359438" y="342315"/>
                  </a:lnTo>
                  <a:lnTo>
                    <a:pt x="5348757" y="331622"/>
                  </a:lnTo>
                  <a:lnTo>
                    <a:pt x="5341505" y="328612"/>
                  </a:lnTo>
                  <a:lnTo>
                    <a:pt x="5333949" y="328612"/>
                  </a:lnTo>
                  <a:lnTo>
                    <a:pt x="5322849" y="330860"/>
                  </a:lnTo>
                  <a:lnTo>
                    <a:pt x="5313794" y="336969"/>
                  </a:lnTo>
                  <a:lnTo>
                    <a:pt x="5307685" y="346024"/>
                  </a:lnTo>
                  <a:lnTo>
                    <a:pt x="5305437" y="357124"/>
                  </a:lnTo>
                  <a:lnTo>
                    <a:pt x="5307685" y="368211"/>
                  </a:lnTo>
                  <a:lnTo>
                    <a:pt x="5313794" y="377266"/>
                  </a:lnTo>
                  <a:lnTo>
                    <a:pt x="5322849" y="383374"/>
                  </a:lnTo>
                  <a:lnTo>
                    <a:pt x="5333949" y="385622"/>
                  </a:lnTo>
                  <a:lnTo>
                    <a:pt x="5345036" y="383374"/>
                  </a:lnTo>
                  <a:lnTo>
                    <a:pt x="5354091" y="377266"/>
                  </a:lnTo>
                  <a:lnTo>
                    <a:pt x="5360200" y="368211"/>
                  </a:lnTo>
                  <a:lnTo>
                    <a:pt x="5362448" y="357124"/>
                  </a:lnTo>
                  <a:lnTo>
                    <a:pt x="5362448" y="349554"/>
                  </a:lnTo>
                  <a:close/>
                </a:path>
                <a:path w="9144000" h="643255">
                  <a:moveTo>
                    <a:pt x="5743448" y="349554"/>
                  </a:moveTo>
                  <a:lnTo>
                    <a:pt x="5740438" y="342315"/>
                  </a:lnTo>
                  <a:lnTo>
                    <a:pt x="5729757" y="331622"/>
                  </a:lnTo>
                  <a:lnTo>
                    <a:pt x="5722505" y="328612"/>
                  </a:lnTo>
                  <a:lnTo>
                    <a:pt x="5714949" y="328612"/>
                  </a:lnTo>
                  <a:lnTo>
                    <a:pt x="5703849" y="330860"/>
                  </a:lnTo>
                  <a:lnTo>
                    <a:pt x="5694794" y="336969"/>
                  </a:lnTo>
                  <a:lnTo>
                    <a:pt x="5688685" y="346024"/>
                  </a:lnTo>
                  <a:lnTo>
                    <a:pt x="5686437" y="357124"/>
                  </a:lnTo>
                  <a:lnTo>
                    <a:pt x="5688685" y="368211"/>
                  </a:lnTo>
                  <a:lnTo>
                    <a:pt x="5694794" y="377266"/>
                  </a:lnTo>
                  <a:lnTo>
                    <a:pt x="5703849" y="383374"/>
                  </a:lnTo>
                  <a:lnTo>
                    <a:pt x="5714949" y="385622"/>
                  </a:lnTo>
                  <a:lnTo>
                    <a:pt x="5726036" y="383374"/>
                  </a:lnTo>
                  <a:lnTo>
                    <a:pt x="5735091" y="377266"/>
                  </a:lnTo>
                  <a:lnTo>
                    <a:pt x="5741200" y="368211"/>
                  </a:lnTo>
                  <a:lnTo>
                    <a:pt x="5743448" y="357124"/>
                  </a:lnTo>
                  <a:lnTo>
                    <a:pt x="5743448" y="349554"/>
                  </a:lnTo>
                  <a:close/>
                </a:path>
                <a:path w="9144000" h="643255">
                  <a:moveTo>
                    <a:pt x="6124448" y="425754"/>
                  </a:moveTo>
                  <a:lnTo>
                    <a:pt x="6121438" y="418515"/>
                  </a:lnTo>
                  <a:lnTo>
                    <a:pt x="6110757" y="407822"/>
                  </a:lnTo>
                  <a:lnTo>
                    <a:pt x="6103505" y="404812"/>
                  </a:lnTo>
                  <a:lnTo>
                    <a:pt x="6095949" y="404812"/>
                  </a:lnTo>
                  <a:lnTo>
                    <a:pt x="6084849" y="407060"/>
                  </a:lnTo>
                  <a:lnTo>
                    <a:pt x="6075794" y="413169"/>
                  </a:lnTo>
                  <a:lnTo>
                    <a:pt x="6069685" y="422224"/>
                  </a:lnTo>
                  <a:lnTo>
                    <a:pt x="6067437" y="433324"/>
                  </a:lnTo>
                  <a:lnTo>
                    <a:pt x="6069685" y="444411"/>
                  </a:lnTo>
                  <a:lnTo>
                    <a:pt x="6075794" y="453466"/>
                  </a:lnTo>
                  <a:lnTo>
                    <a:pt x="6084849" y="459574"/>
                  </a:lnTo>
                  <a:lnTo>
                    <a:pt x="6095949" y="461822"/>
                  </a:lnTo>
                  <a:lnTo>
                    <a:pt x="6107036" y="459574"/>
                  </a:lnTo>
                  <a:lnTo>
                    <a:pt x="6116091" y="453466"/>
                  </a:lnTo>
                  <a:lnTo>
                    <a:pt x="6122200" y="444411"/>
                  </a:lnTo>
                  <a:lnTo>
                    <a:pt x="6124448" y="433324"/>
                  </a:lnTo>
                  <a:lnTo>
                    <a:pt x="6124448" y="425754"/>
                  </a:lnTo>
                  <a:close/>
                </a:path>
                <a:path w="9144000" h="643255">
                  <a:moveTo>
                    <a:pt x="6505448" y="306692"/>
                  </a:moveTo>
                  <a:lnTo>
                    <a:pt x="6502438" y="299453"/>
                  </a:lnTo>
                  <a:lnTo>
                    <a:pt x="6491757" y="288759"/>
                  </a:lnTo>
                  <a:lnTo>
                    <a:pt x="6484506" y="285750"/>
                  </a:lnTo>
                  <a:lnTo>
                    <a:pt x="6476949" y="285750"/>
                  </a:lnTo>
                  <a:lnTo>
                    <a:pt x="6465849" y="287997"/>
                  </a:lnTo>
                  <a:lnTo>
                    <a:pt x="6456794" y="294106"/>
                  </a:lnTo>
                  <a:lnTo>
                    <a:pt x="6450685" y="303161"/>
                  </a:lnTo>
                  <a:lnTo>
                    <a:pt x="6448438" y="314261"/>
                  </a:lnTo>
                  <a:lnTo>
                    <a:pt x="6450685" y="325348"/>
                  </a:lnTo>
                  <a:lnTo>
                    <a:pt x="6456794" y="334403"/>
                  </a:lnTo>
                  <a:lnTo>
                    <a:pt x="6465849" y="340512"/>
                  </a:lnTo>
                  <a:lnTo>
                    <a:pt x="6476949" y="342760"/>
                  </a:lnTo>
                  <a:lnTo>
                    <a:pt x="6488036" y="340512"/>
                  </a:lnTo>
                  <a:lnTo>
                    <a:pt x="6497091" y="334403"/>
                  </a:lnTo>
                  <a:lnTo>
                    <a:pt x="6503200" y="325348"/>
                  </a:lnTo>
                  <a:lnTo>
                    <a:pt x="6505448" y="314261"/>
                  </a:lnTo>
                  <a:lnTo>
                    <a:pt x="6505448" y="306692"/>
                  </a:lnTo>
                  <a:close/>
                </a:path>
                <a:path w="9144000" h="643255">
                  <a:moveTo>
                    <a:pt x="6886448" y="601967"/>
                  </a:moveTo>
                  <a:lnTo>
                    <a:pt x="6883438" y="594728"/>
                  </a:lnTo>
                  <a:lnTo>
                    <a:pt x="6872757" y="584034"/>
                  </a:lnTo>
                  <a:lnTo>
                    <a:pt x="6865506" y="581025"/>
                  </a:lnTo>
                  <a:lnTo>
                    <a:pt x="6857949" y="581025"/>
                  </a:lnTo>
                  <a:lnTo>
                    <a:pt x="6846849" y="583272"/>
                  </a:lnTo>
                  <a:lnTo>
                    <a:pt x="6837794" y="589381"/>
                  </a:lnTo>
                  <a:lnTo>
                    <a:pt x="6831685" y="598436"/>
                  </a:lnTo>
                  <a:lnTo>
                    <a:pt x="6829438" y="609536"/>
                  </a:lnTo>
                  <a:lnTo>
                    <a:pt x="6831685" y="620623"/>
                  </a:lnTo>
                  <a:lnTo>
                    <a:pt x="6837794" y="629678"/>
                  </a:lnTo>
                  <a:lnTo>
                    <a:pt x="6846849" y="635787"/>
                  </a:lnTo>
                  <a:lnTo>
                    <a:pt x="6857949" y="638035"/>
                  </a:lnTo>
                  <a:lnTo>
                    <a:pt x="6869036" y="635787"/>
                  </a:lnTo>
                  <a:lnTo>
                    <a:pt x="6878091" y="629678"/>
                  </a:lnTo>
                  <a:lnTo>
                    <a:pt x="6884200" y="620623"/>
                  </a:lnTo>
                  <a:lnTo>
                    <a:pt x="6886448" y="609536"/>
                  </a:lnTo>
                  <a:lnTo>
                    <a:pt x="6886448" y="601967"/>
                  </a:lnTo>
                  <a:close/>
                </a:path>
                <a:path w="9144000" h="643255">
                  <a:moveTo>
                    <a:pt x="7267448" y="601967"/>
                  </a:moveTo>
                  <a:lnTo>
                    <a:pt x="7264438" y="594728"/>
                  </a:lnTo>
                  <a:lnTo>
                    <a:pt x="7253757" y="584034"/>
                  </a:lnTo>
                  <a:lnTo>
                    <a:pt x="7246506" y="581025"/>
                  </a:lnTo>
                  <a:lnTo>
                    <a:pt x="7238949" y="581025"/>
                  </a:lnTo>
                  <a:lnTo>
                    <a:pt x="7227849" y="583272"/>
                  </a:lnTo>
                  <a:lnTo>
                    <a:pt x="7218794" y="589381"/>
                  </a:lnTo>
                  <a:lnTo>
                    <a:pt x="7212685" y="598436"/>
                  </a:lnTo>
                  <a:lnTo>
                    <a:pt x="7210438" y="609536"/>
                  </a:lnTo>
                  <a:lnTo>
                    <a:pt x="7212685" y="620623"/>
                  </a:lnTo>
                  <a:lnTo>
                    <a:pt x="7218794" y="629678"/>
                  </a:lnTo>
                  <a:lnTo>
                    <a:pt x="7227849" y="635787"/>
                  </a:lnTo>
                  <a:lnTo>
                    <a:pt x="7238949" y="638035"/>
                  </a:lnTo>
                  <a:lnTo>
                    <a:pt x="7250036" y="635787"/>
                  </a:lnTo>
                  <a:lnTo>
                    <a:pt x="7259091" y="629678"/>
                  </a:lnTo>
                  <a:lnTo>
                    <a:pt x="7265200" y="620623"/>
                  </a:lnTo>
                  <a:lnTo>
                    <a:pt x="7267448" y="609536"/>
                  </a:lnTo>
                  <a:lnTo>
                    <a:pt x="7267448" y="601967"/>
                  </a:lnTo>
                  <a:close/>
                </a:path>
                <a:path w="9144000" h="643255">
                  <a:moveTo>
                    <a:pt x="7648448" y="20942"/>
                  </a:moveTo>
                  <a:lnTo>
                    <a:pt x="7645438" y="13703"/>
                  </a:lnTo>
                  <a:lnTo>
                    <a:pt x="7634757" y="3009"/>
                  </a:lnTo>
                  <a:lnTo>
                    <a:pt x="7627506" y="0"/>
                  </a:lnTo>
                  <a:lnTo>
                    <a:pt x="7619949" y="0"/>
                  </a:lnTo>
                  <a:lnTo>
                    <a:pt x="7608849" y="2247"/>
                  </a:lnTo>
                  <a:lnTo>
                    <a:pt x="7599794" y="8356"/>
                  </a:lnTo>
                  <a:lnTo>
                    <a:pt x="7593685" y="17411"/>
                  </a:lnTo>
                  <a:lnTo>
                    <a:pt x="7591438" y="28511"/>
                  </a:lnTo>
                  <a:lnTo>
                    <a:pt x="7593685" y="39598"/>
                  </a:lnTo>
                  <a:lnTo>
                    <a:pt x="7599794" y="48653"/>
                  </a:lnTo>
                  <a:lnTo>
                    <a:pt x="7608849" y="54762"/>
                  </a:lnTo>
                  <a:lnTo>
                    <a:pt x="7619949" y="57010"/>
                  </a:lnTo>
                  <a:lnTo>
                    <a:pt x="7631036" y="54762"/>
                  </a:lnTo>
                  <a:lnTo>
                    <a:pt x="7640091" y="48653"/>
                  </a:lnTo>
                  <a:lnTo>
                    <a:pt x="7646200" y="39598"/>
                  </a:lnTo>
                  <a:lnTo>
                    <a:pt x="7648448" y="28511"/>
                  </a:lnTo>
                  <a:lnTo>
                    <a:pt x="7648448" y="20942"/>
                  </a:lnTo>
                  <a:close/>
                </a:path>
                <a:path w="9144000" h="643255">
                  <a:moveTo>
                    <a:pt x="8029448" y="135242"/>
                  </a:moveTo>
                  <a:lnTo>
                    <a:pt x="8026438" y="128003"/>
                  </a:lnTo>
                  <a:lnTo>
                    <a:pt x="8015757" y="117309"/>
                  </a:lnTo>
                  <a:lnTo>
                    <a:pt x="8008506" y="114300"/>
                  </a:lnTo>
                  <a:lnTo>
                    <a:pt x="8000949" y="114300"/>
                  </a:lnTo>
                  <a:lnTo>
                    <a:pt x="7989849" y="116547"/>
                  </a:lnTo>
                  <a:lnTo>
                    <a:pt x="7980794" y="122656"/>
                  </a:lnTo>
                  <a:lnTo>
                    <a:pt x="7974685" y="131711"/>
                  </a:lnTo>
                  <a:lnTo>
                    <a:pt x="7972438" y="142811"/>
                  </a:lnTo>
                  <a:lnTo>
                    <a:pt x="7974685" y="153898"/>
                  </a:lnTo>
                  <a:lnTo>
                    <a:pt x="7980794" y="162953"/>
                  </a:lnTo>
                  <a:lnTo>
                    <a:pt x="7989849" y="169062"/>
                  </a:lnTo>
                  <a:lnTo>
                    <a:pt x="8000949" y="171310"/>
                  </a:lnTo>
                  <a:lnTo>
                    <a:pt x="8012036" y="169062"/>
                  </a:lnTo>
                  <a:lnTo>
                    <a:pt x="8021091" y="162953"/>
                  </a:lnTo>
                  <a:lnTo>
                    <a:pt x="8027200" y="153898"/>
                  </a:lnTo>
                  <a:lnTo>
                    <a:pt x="8029448" y="142811"/>
                  </a:lnTo>
                  <a:lnTo>
                    <a:pt x="8029448" y="135242"/>
                  </a:lnTo>
                  <a:close/>
                </a:path>
                <a:path w="9144000" h="643255">
                  <a:moveTo>
                    <a:pt x="8410448" y="135242"/>
                  </a:moveTo>
                  <a:lnTo>
                    <a:pt x="8407438" y="128003"/>
                  </a:lnTo>
                  <a:lnTo>
                    <a:pt x="8396757" y="117309"/>
                  </a:lnTo>
                  <a:lnTo>
                    <a:pt x="8389506" y="114300"/>
                  </a:lnTo>
                  <a:lnTo>
                    <a:pt x="8381949" y="114300"/>
                  </a:lnTo>
                  <a:lnTo>
                    <a:pt x="8370849" y="116547"/>
                  </a:lnTo>
                  <a:lnTo>
                    <a:pt x="8361794" y="122656"/>
                  </a:lnTo>
                  <a:lnTo>
                    <a:pt x="8355685" y="131711"/>
                  </a:lnTo>
                  <a:lnTo>
                    <a:pt x="8353438" y="142811"/>
                  </a:lnTo>
                  <a:lnTo>
                    <a:pt x="8355685" y="153898"/>
                  </a:lnTo>
                  <a:lnTo>
                    <a:pt x="8361794" y="162953"/>
                  </a:lnTo>
                  <a:lnTo>
                    <a:pt x="8370849" y="169062"/>
                  </a:lnTo>
                  <a:lnTo>
                    <a:pt x="8381949" y="171310"/>
                  </a:lnTo>
                  <a:lnTo>
                    <a:pt x="8393036" y="169062"/>
                  </a:lnTo>
                  <a:lnTo>
                    <a:pt x="8402091" y="162953"/>
                  </a:lnTo>
                  <a:lnTo>
                    <a:pt x="8408200" y="153898"/>
                  </a:lnTo>
                  <a:lnTo>
                    <a:pt x="8410448" y="142811"/>
                  </a:lnTo>
                  <a:lnTo>
                    <a:pt x="8410448" y="135242"/>
                  </a:lnTo>
                  <a:close/>
                </a:path>
                <a:path w="9144000" h="643255">
                  <a:moveTo>
                    <a:pt x="8791448" y="135242"/>
                  </a:moveTo>
                  <a:lnTo>
                    <a:pt x="8788438" y="128003"/>
                  </a:lnTo>
                  <a:lnTo>
                    <a:pt x="8777757" y="117309"/>
                  </a:lnTo>
                  <a:lnTo>
                    <a:pt x="8770506" y="114300"/>
                  </a:lnTo>
                  <a:lnTo>
                    <a:pt x="8762949" y="114300"/>
                  </a:lnTo>
                  <a:lnTo>
                    <a:pt x="8751849" y="116547"/>
                  </a:lnTo>
                  <a:lnTo>
                    <a:pt x="8742794" y="122656"/>
                  </a:lnTo>
                  <a:lnTo>
                    <a:pt x="8736686" y="131711"/>
                  </a:lnTo>
                  <a:lnTo>
                    <a:pt x="8734438" y="142811"/>
                  </a:lnTo>
                  <a:lnTo>
                    <a:pt x="8736686" y="153898"/>
                  </a:lnTo>
                  <a:lnTo>
                    <a:pt x="8742794" y="162953"/>
                  </a:lnTo>
                  <a:lnTo>
                    <a:pt x="8751849" y="169062"/>
                  </a:lnTo>
                  <a:lnTo>
                    <a:pt x="8762949" y="171310"/>
                  </a:lnTo>
                  <a:lnTo>
                    <a:pt x="8774036" y="169062"/>
                  </a:lnTo>
                  <a:lnTo>
                    <a:pt x="8783091" y="162953"/>
                  </a:lnTo>
                  <a:lnTo>
                    <a:pt x="8789200" y="153898"/>
                  </a:lnTo>
                  <a:lnTo>
                    <a:pt x="8791448" y="142811"/>
                  </a:lnTo>
                  <a:lnTo>
                    <a:pt x="8791448" y="135242"/>
                  </a:lnTo>
                  <a:close/>
                </a:path>
                <a:path w="9144000" h="643255">
                  <a:moveTo>
                    <a:pt x="9144000" y="428231"/>
                  </a:moveTo>
                  <a:lnTo>
                    <a:pt x="9138082" y="432219"/>
                  </a:lnTo>
                  <a:lnTo>
                    <a:pt x="9131973" y="441274"/>
                  </a:lnTo>
                  <a:lnTo>
                    <a:pt x="9129725" y="452374"/>
                  </a:lnTo>
                  <a:lnTo>
                    <a:pt x="9131973" y="463461"/>
                  </a:lnTo>
                  <a:lnTo>
                    <a:pt x="9138082" y="472516"/>
                  </a:lnTo>
                  <a:lnTo>
                    <a:pt x="9144000" y="476504"/>
                  </a:lnTo>
                  <a:lnTo>
                    <a:pt x="9144000" y="428231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85700" y="2077631"/>
              <a:ext cx="3924935" cy="470534"/>
            </a:xfrm>
            <a:custGeom>
              <a:avLst/>
              <a:gdLst/>
              <a:ahLst/>
              <a:cxnLst/>
              <a:rect l="l" t="t" r="r" b="b"/>
              <a:pathLst>
                <a:path w="3924935" h="470535">
                  <a:moveTo>
                    <a:pt x="1904999" y="127468"/>
                  </a:moveTo>
                  <a:lnTo>
                    <a:pt x="1909502" y="105164"/>
                  </a:lnTo>
                  <a:lnTo>
                    <a:pt x="1921782" y="86951"/>
                  </a:lnTo>
                  <a:lnTo>
                    <a:pt x="1939996" y="74671"/>
                  </a:lnTo>
                  <a:lnTo>
                    <a:pt x="1962299" y="70168"/>
                  </a:lnTo>
                  <a:lnTo>
                    <a:pt x="2002817" y="86951"/>
                  </a:lnTo>
                  <a:lnTo>
                    <a:pt x="2019599" y="127468"/>
                  </a:lnTo>
                  <a:lnTo>
                    <a:pt x="2015097" y="149772"/>
                  </a:lnTo>
                  <a:lnTo>
                    <a:pt x="2002817" y="167985"/>
                  </a:lnTo>
                  <a:lnTo>
                    <a:pt x="1984603" y="180265"/>
                  </a:lnTo>
                  <a:lnTo>
                    <a:pt x="1962299" y="184768"/>
                  </a:lnTo>
                  <a:lnTo>
                    <a:pt x="1939996" y="180265"/>
                  </a:lnTo>
                  <a:lnTo>
                    <a:pt x="1921782" y="167985"/>
                  </a:lnTo>
                  <a:lnTo>
                    <a:pt x="1909502" y="149772"/>
                  </a:lnTo>
                  <a:lnTo>
                    <a:pt x="1904999" y="127468"/>
                  </a:lnTo>
                  <a:close/>
                </a:path>
                <a:path w="3924935" h="470535">
                  <a:moveTo>
                    <a:pt x="0" y="413218"/>
                  </a:moveTo>
                  <a:lnTo>
                    <a:pt x="4502" y="390914"/>
                  </a:lnTo>
                  <a:lnTo>
                    <a:pt x="16782" y="372701"/>
                  </a:lnTo>
                  <a:lnTo>
                    <a:pt x="34996" y="360421"/>
                  </a:lnTo>
                  <a:lnTo>
                    <a:pt x="57299" y="355918"/>
                  </a:lnTo>
                  <a:lnTo>
                    <a:pt x="97817" y="372701"/>
                  </a:lnTo>
                  <a:lnTo>
                    <a:pt x="114599" y="413218"/>
                  </a:lnTo>
                  <a:lnTo>
                    <a:pt x="110097" y="435522"/>
                  </a:lnTo>
                  <a:lnTo>
                    <a:pt x="97817" y="453735"/>
                  </a:lnTo>
                  <a:lnTo>
                    <a:pt x="79603" y="466015"/>
                  </a:lnTo>
                  <a:lnTo>
                    <a:pt x="57299" y="470518"/>
                  </a:lnTo>
                  <a:lnTo>
                    <a:pt x="34996" y="466015"/>
                  </a:lnTo>
                  <a:lnTo>
                    <a:pt x="16782" y="453735"/>
                  </a:lnTo>
                  <a:lnTo>
                    <a:pt x="4502" y="435522"/>
                  </a:lnTo>
                  <a:lnTo>
                    <a:pt x="0" y="413218"/>
                  </a:lnTo>
                  <a:close/>
                </a:path>
                <a:path w="3924935" h="470535">
                  <a:moveTo>
                    <a:pt x="3809999" y="57299"/>
                  </a:moveTo>
                  <a:lnTo>
                    <a:pt x="3814502" y="34996"/>
                  </a:lnTo>
                  <a:lnTo>
                    <a:pt x="3826782" y="16782"/>
                  </a:lnTo>
                  <a:lnTo>
                    <a:pt x="3844996" y="4502"/>
                  </a:lnTo>
                  <a:lnTo>
                    <a:pt x="3867299" y="0"/>
                  </a:lnTo>
                  <a:lnTo>
                    <a:pt x="3907817" y="16782"/>
                  </a:lnTo>
                  <a:lnTo>
                    <a:pt x="3924599" y="57299"/>
                  </a:lnTo>
                  <a:lnTo>
                    <a:pt x="3920097" y="79603"/>
                  </a:lnTo>
                  <a:lnTo>
                    <a:pt x="3907817" y="97817"/>
                  </a:lnTo>
                  <a:lnTo>
                    <a:pt x="3889603" y="110097"/>
                  </a:lnTo>
                  <a:lnTo>
                    <a:pt x="3867299" y="114599"/>
                  </a:lnTo>
                  <a:lnTo>
                    <a:pt x="3844996" y="110097"/>
                  </a:lnTo>
                  <a:lnTo>
                    <a:pt x="3826782" y="97817"/>
                  </a:lnTo>
                  <a:lnTo>
                    <a:pt x="3814502" y="79603"/>
                  </a:lnTo>
                  <a:lnTo>
                    <a:pt x="3809999" y="57299"/>
                  </a:lnTo>
                  <a:close/>
                </a:path>
              </a:pathLst>
            </a:custGeom>
            <a:ln w="952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5662" y="1876481"/>
              <a:ext cx="151187" cy="17658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203088"/>
              <a:ext cx="6000298" cy="940411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027899" y="4619688"/>
            <a:ext cx="277368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>
                <a:solidFill>
                  <a:srgbClr val="385E88"/>
                </a:solidFill>
                <a:latin typeface="Tahoma"/>
                <a:cs typeface="Tahoma"/>
              </a:rPr>
              <a:t>data.berkeley.edu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2306910" y="540911"/>
            <a:ext cx="4530725" cy="10629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4085"/>
              </a:lnSpc>
              <a:spcBef>
                <a:spcPts val="100"/>
              </a:spcBef>
            </a:pPr>
            <a:r>
              <a:rPr dirty="0" sz="3600" spc="-240">
                <a:solidFill>
                  <a:srgbClr val="003162"/>
                </a:solidFill>
              </a:rPr>
              <a:t>Sprin</a:t>
            </a:r>
            <a:r>
              <a:rPr dirty="0" sz="3600" spc="-280">
                <a:solidFill>
                  <a:srgbClr val="003162"/>
                </a:solidFill>
              </a:rPr>
              <a:t>g</a:t>
            </a:r>
            <a:r>
              <a:rPr dirty="0" sz="3600" spc="-365">
                <a:solidFill>
                  <a:srgbClr val="003162"/>
                </a:solidFill>
              </a:rPr>
              <a:t> </a:t>
            </a:r>
            <a:r>
              <a:rPr dirty="0" sz="3600" spc="-204">
                <a:solidFill>
                  <a:srgbClr val="003162"/>
                </a:solidFill>
              </a:rPr>
              <a:t>2020</a:t>
            </a:r>
            <a:endParaRPr sz="3600"/>
          </a:p>
          <a:p>
            <a:pPr algn="ctr">
              <a:lnSpc>
                <a:spcPts val="4085"/>
              </a:lnSpc>
            </a:pPr>
            <a:r>
              <a:rPr dirty="0" sz="3600" spc="25" b="0">
                <a:solidFill>
                  <a:srgbClr val="385E88"/>
                </a:solidFill>
                <a:latin typeface="Tahoma"/>
                <a:cs typeface="Tahoma"/>
              </a:rPr>
              <a:t>Student</a:t>
            </a:r>
            <a:r>
              <a:rPr dirty="0" sz="3600" spc="-434" b="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3600" spc="70" b="0">
                <a:solidFill>
                  <a:srgbClr val="385E88"/>
                </a:solidFill>
                <a:latin typeface="Tahoma"/>
                <a:cs typeface="Tahoma"/>
              </a:rPr>
              <a:t>Opportunities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9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81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43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05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6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29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91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3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15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37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38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00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62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24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18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48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10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72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34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9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-4762" y="7"/>
            <a:ext cx="9153525" cy="5143500"/>
            <a:chOff x="-4762" y="7"/>
            <a:chExt cx="9153525" cy="5143500"/>
          </a:xfrm>
        </p:grpSpPr>
        <p:sp>
          <p:nvSpPr>
            <p:cNvPr id="25" name="object 25"/>
            <p:cNvSpPr/>
            <p:nvPr/>
          </p:nvSpPr>
          <p:spPr>
            <a:xfrm>
              <a:off x="8758237" y="7"/>
              <a:ext cx="9525" cy="5143500"/>
            </a:xfrm>
            <a:custGeom>
              <a:avLst/>
              <a:gdLst/>
              <a:ahLst/>
              <a:cxnLst/>
              <a:rect l="l" t="t" r="r" b="b"/>
              <a:pathLst>
                <a:path w="9525" h="5143500">
                  <a:moveTo>
                    <a:pt x="0" y="0"/>
                  </a:moveTo>
                  <a:lnTo>
                    <a:pt x="9524" y="0"/>
                  </a:lnTo>
                  <a:lnTo>
                    <a:pt x="9524" y="5143492"/>
                  </a:lnTo>
                  <a:lnTo>
                    <a:pt x="0" y="5143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0" y="4446774"/>
              <a:ext cx="9144000" cy="627380"/>
            </a:xfrm>
            <a:custGeom>
              <a:avLst/>
              <a:gdLst/>
              <a:ahLst/>
              <a:cxnLst/>
              <a:rect l="l" t="t" r="r" b="b"/>
              <a:pathLst>
                <a:path w="9144000" h="627379">
                  <a:moveTo>
                    <a:pt x="5724524" y="627112"/>
                  </a:moveTo>
                  <a:lnTo>
                    <a:pt x="5338774" y="627112"/>
                  </a:lnTo>
                  <a:lnTo>
                    <a:pt x="4962524" y="381841"/>
                  </a:lnTo>
                  <a:lnTo>
                    <a:pt x="4581524" y="371017"/>
                  </a:lnTo>
                  <a:lnTo>
                    <a:pt x="4190999" y="58736"/>
                  </a:lnTo>
                  <a:lnTo>
                    <a:pt x="3824299" y="196995"/>
                  </a:lnTo>
                  <a:lnTo>
                    <a:pt x="3448049" y="259386"/>
                  </a:lnTo>
                  <a:lnTo>
                    <a:pt x="3047999" y="528614"/>
                  </a:lnTo>
                  <a:lnTo>
                    <a:pt x="2671774" y="531889"/>
                  </a:lnTo>
                  <a:lnTo>
                    <a:pt x="2295524" y="338184"/>
                  </a:lnTo>
                  <a:lnTo>
                    <a:pt x="1914524" y="0"/>
                  </a:lnTo>
                  <a:lnTo>
                    <a:pt x="1533524" y="124763"/>
                  </a:lnTo>
                  <a:lnTo>
                    <a:pt x="761999" y="128055"/>
                  </a:lnTo>
                  <a:lnTo>
                    <a:pt x="385774" y="282360"/>
                  </a:lnTo>
                  <a:lnTo>
                    <a:pt x="0" y="19544"/>
                  </a:lnTo>
                  <a:lnTo>
                    <a:pt x="9143999" y="79242"/>
                  </a:lnTo>
                  <a:lnTo>
                    <a:pt x="8767774" y="282360"/>
                  </a:lnTo>
                  <a:lnTo>
                    <a:pt x="8391524" y="200287"/>
                  </a:lnTo>
                  <a:lnTo>
                    <a:pt x="7619999" y="203562"/>
                  </a:lnTo>
                  <a:lnTo>
                    <a:pt x="7262824" y="420258"/>
                  </a:lnTo>
                  <a:lnTo>
                    <a:pt x="6857999" y="285652"/>
                  </a:lnTo>
                  <a:lnTo>
                    <a:pt x="6500824" y="502348"/>
                  </a:lnTo>
                  <a:lnTo>
                    <a:pt x="6124574" y="502348"/>
                  </a:lnTo>
                  <a:lnTo>
                    <a:pt x="5724524" y="627112"/>
                  </a:lnTo>
                  <a:close/>
                </a:path>
              </a:pathLst>
            </a:custGeom>
            <a:solidFill>
              <a:srgbClr val="AEF000">
                <a:alpha val="81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0" y="4592917"/>
              <a:ext cx="9144000" cy="498475"/>
            </a:xfrm>
            <a:custGeom>
              <a:avLst/>
              <a:gdLst/>
              <a:ahLst/>
              <a:cxnLst/>
              <a:rect l="l" t="t" r="r" b="b"/>
              <a:pathLst>
                <a:path w="9144000" h="498475">
                  <a:moveTo>
                    <a:pt x="4962524" y="498365"/>
                  </a:moveTo>
                  <a:lnTo>
                    <a:pt x="4571999" y="303540"/>
                  </a:lnTo>
                  <a:lnTo>
                    <a:pt x="4190999" y="175260"/>
                  </a:lnTo>
                  <a:lnTo>
                    <a:pt x="3819524" y="256024"/>
                  </a:lnTo>
                  <a:lnTo>
                    <a:pt x="3438524" y="189514"/>
                  </a:lnTo>
                  <a:lnTo>
                    <a:pt x="3038474" y="189514"/>
                  </a:lnTo>
                  <a:lnTo>
                    <a:pt x="2657474" y="265537"/>
                  </a:lnTo>
                  <a:lnTo>
                    <a:pt x="2295524" y="389078"/>
                  </a:lnTo>
                  <a:lnTo>
                    <a:pt x="1914524" y="389078"/>
                  </a:lnTo>
                  <a:lnTo>
                    <a:pt x="1533524" y="156250"/>
                  </a:lnTo>
                  <a:lnTo>
                    <a:pt x="1152524" y="265537"/>
                  </a:lnTo>
                  <a:lnTo>
                    <a:pt x="390524" y="265537"/>
                  </a:lnTo>
                  <a:lnTo>
                    <a:pt x="0" y="129715"/>
                  </a:lnTo>
                  <a:lnTo>
                    <a:pt x="9143999" y="0"/>
                  </a:lnTo>
                  <a:lnTo>
                    <a:pt x="8753474" y="303540"/>
                  </a:lnTo>
                  <a:lnTo>
                    <a:pt x="8391524" y="384321"/>
                  </a:lnTo>
                  <a:lnTo>
                    <a:pt x="8010524" y="156250"/>
                  </a:lnTo>
                  <a:lnTo>
                    <a:pt x="7248524" y="156250"/>
                  </a:lnTo>
                  <a:lnTo>
                    <a:pt x="6867524" y="265537"/>
                  </a:lnTo>
                  <a:lnTo>
                    <a:pt x="6486524" y="265537"/>
                  </a:lnTo>
                  <a:lnTo>
                    <a:pt x="6105524" y="132483"/>
                  </a:lnTo>
                  <a:lnTo>
                    <a:pt x="5714999" y="365311"/>
                  </a:lnTo>
                  <a:lnTo>
                    <a:pt x="5324474" y="365311"/>
                  </a:lnTo>
                  <a:lnTo>
                    <a:pt x="4962524" y="498365"/>
                  </a:lnTo>
                  <a:close/>
                </a:path>
              </a:pathLst>
            </a:custGeom>
            <a:solidFill>
              <a:srgbClr val="00CEF6">
                <a:alpha val="734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24693" y="4522531"/>
              <a:ext cx="151187" cy="17658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1980" y="4570168"/>
              <a:ext cx="122612" cy="14800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0" y="4462475"/>
              <a:ext cx="9144000" cy="595630"/>
            </a:xfrm>
            <a:custGeom>
              <a:avLst/>
              <a:gdLst/>
              <a:ahLst/>
              <a:cxnLst/>
              <a:rect l="l" t="t" r="r" b="b"/>
              <a:pathLst>
                <a:path w="9144000" h="595629">
                  <a:moveTo>
                    <a:pt x="0" y="170875"/>
                  </a:moveTo>
                  <a:lnTo>
                    <a:pt x="385774" y="533399"/>
                  </a:lnTo>
                  <a:lnTo>
                    <a:pt x="766774" y="533399"/>
                  </a:lnTo>
                  <a:lnTo>
                    <a:pt x="1147774" y="471474"/>
                  </a:lnTo>
                  <a:lnTo>
                    <a:pt x="1528774" y="595299"/>
                  </a:lnTo>
                  <a:lnTo>
                    <a:pt x="1904999" y="400049"/>
                  </a:lnTo>
                  <a:lnTo>
                    <a:pt x="2290774" y="400049"/>
                  </a:lnTo>
                  <a:lnTo>
                    <a:pt x="2662249" y="119049"/>
                  </a:lnTo>
                  <a:lnTo>
                    <a:pt x="3043249" y="185724"/>
                  </a:lnTo>
                  <a:lnTo>
                    <a:pt x="3428999" y="185724"/>
                  </a:lnTo>
                  <a:lnTo>
                    <a:pt x="3814774" y="519099"/>
                  </a:lnTo>
                  <a:lnTo>
                    <a:pt x="4195774" y="519099"/>
                  </a:lnTo>
                </a:path>
                <a:path w="9144000" h="595629">
                  <a:moveTo>
                    <a:pt x="4195774" y="523874"/>
                  </a:moveTo>
                  <a:lnTo>
                    <a:pt x="4571999" y="228599"/>
                  </a:lnTo>
                  <a:lnTo>
                    <a:pt x="4957774" y="109524"/>
                  </a:lnTo>
                  <a:lnTo>
                    <a:pt x="5338774" y="342899"/>
                  </a:lnTo>
                  <a:lnTo>
                    <a:pt x="5714999" y="342899"/>
                  </a:lnTo>
                  <a:lnTo>
                    <a:pt x="6095999" y="414324"/>
                  </a:lnTo>
                  <a:lnTo>
                    <a:pt x="6476999" y="295274"/>
                  </a:lnTo>
                  <a:lnTo>
                    <a:pt x="6862774" y="590549"/>
                  </a:lnTo>
                  <a:lnTo>
                    <a:pt x="7248524" y="590549"/>
                  </a:lnTo>
                  <a:lnTo>
                    <a:pt x="7619999" y="0"/>
                  </a:lnTo>
                </a:path>
                <a:path w="9144000" h="595629">
                  <a:moveTo>
                    <a:pt x="7624774" y="9524"/>
                  </a:moveTo>
                  <a:lnTo>
                    <a:pt x="8000999" y="128574"/>
                  </a:lnTo>
                  <a:lnTo>
                    <a:pt x="8391524" y="128574"/>
                  </a:lnTo>
                  <a:lnTo>
                    <a:pt x="8772524" y="128574"/>
                  </a:lnTo>
                  <a:lnTo>
                    <a:pt x="9143999" y="412904"/>
                  </a:lnTo>
                </a:path>
              </a:pathLst>
            </a:custGeom>
            <a:ln w="952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0" y="4443488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4">
                  <a:moveTo>
                    <a:pt x="14160" y="182867"/>
                  </a:moveTo>
                  <a:lnTo>
                    <a:pt x="11150" y="175628"/>
                  </a:lnTo>
                  <a:lnTo>
                    <a:pt x="469" y="164934"/>
                  </a:lnTo>
                  <a:lnTo>
                    <a:pt x="0" y="164744"/>
                  </a:lnTo>
                  <a:lnTo>
                    <a:pt x="0" y="214503"/>
                  </a:lnTo>
                  <a:lnTo>
                    <a:pt x="5803" y="210578"/>
                  </a:lnTo>
                  <a:lnTo>
                    <a:pt x="11912" y="201523"/>
                  </a:lnTo>
                  <a:lnTo>
                    <a:pt x="14160" y="190436"/>
                  </a:lnTo>
                  <a:lnTo>
                    <a:pt x="14160" y="182867"/>
                  </a:lnTo>
                  <a:close/>
                </a:path>
                <a:path w="9144000" h="643254">
                  <a:moveTo>
                    <a:pt x="409448" y="540054"/>
                  </a:moveTo>
                  <a:lnTo>
                    <a:pt x="406438" y="532815"/>
                  </a:lnTo>
                  <a:lnTo>
                    <a:pt x="395757" y="522122"/>
                  </a:lnTo>
                  <a:lnTo>
                    <a:pt x="388505" y="519112"/>
                  </a:lnTo>
                  <a:lnTo>
                    <a:pt x="380949" y="519112"/>
                  </a:lnTo>
                  <a:lnTo>
                    <a:pt x="369849" y="521360"/>
                  </a:lnTo>
                  <a:lnTo>
                    <a:pt x="360794" y="527469"/>
                  </a:lnTo>
                  <a:lnTo>
                    <a:pt x="354685" y="536524"/>
                  </a:lnTo>
                  <a:lnTo>
                    <a:pt x="352437" y="547624"/>
                  </a:lnTo>
                  <a:lnTo>
                    <a:pt x="354685" y="558711"/>
                  </a:lnTo>
                  <a:lnTo>
                    <a:pt x="360794" y="567766"/>
                  </a:lnTo>
                  <a:lnTo>
                    <a:pt x="369849" y="573874"/>
                  </a:lnTo>
                  <a:lnTo>
                    <a:pt x="380949" y="576122"/>
                  </a:lnTo>
                  <a:lnTo>
                    <a:pt x="392036" y="573874"/>
                  </a:lnTo>
                  <a:lnTo>
                    <a:pt x="401091" y="567766"/>
                  </a:lnTo>
                  <a:lnTo>
                    <a:pt x="407200" y="558711"/>
                  </a:lnTo>
                  <a:lnTo>
                    <a:pt x="409448" y="547624"/>
                  </a:lnTo>
                  <a:lnTo>
                    <a:pt x="409448" y="540054"/>
                  </a:lnTo>
                  <a:close/>
                </a:path>
                <a:path w="9144000" h="643254">
                  <a:moveTo>
                    <a:pt x="790448" y="549579"/>
                  </a:moveTo>
                  <a:lnTo>
                    <a:pt x="787438" y="542340"/>
                  </a:lnTo>
                  <a:lnTo>
                    <a:pt x="776757" y="531647"/>
                  </a:lnTo>
                  <a:lnTo>
                    <a:pt x="769505" y="528637"/>
                  </a:lnTo>
                  <a:lnTo>
                    <a:pt x="761949" y="528637"/>
                  </a:lnTo>
                  <a:lnTo>
                    <a:pt x="750849" y="530885"/>
                  </a:lnTo>
                  <a:lnTo>
                    <a:pt x="741794" y="536994"/>
                  </a:lnTo>
                  <a:lnTo>
                    <a:pt x="735685" y="546049"/>
                  </a:lnTo>
                  <a:lnTo>
                    <a:pt x="733437" y="557149"/>
                  </a:lnTo>
                  <a:lnTo>
                    <a:pt x="735685" y="568236"/>
                  </a:lnTo>
                  <a:lnTo>
                    <a:pt x="741794" y="577291"/>
                  </a:lnTo>
                  <a:lnTo>
                    <a:pt x="750849" y="583399"/>
                  </a:lnTo>
                  <a:lnTo>
                    <a:pt x="761949" y="585647"/>
                  </a:lnTo>
                  <a:lnTo>
                    <a:pt x="773036" y="583399"/>
                  </a:lnTo>
                  <a:lnTo>
                    <a:pt x="782091" y="577291"/>
                  </a:lnTo>
                  <a:lnTo>
                    <a:pt x="788200" y="568236"/>
                  </a:lnTo>
                  <a:lnTo>
                    <a:pt x="790448" y="557149"/>
                  </a:lnTo>
                  <a:lnTo>
                    <a:pt x="790448" y="549579"/>
                  </a:lnTo>
                  <a:close/>
                </a:path>
                <a:path w="9144000" h="643254">
                  <a:moveTo>
                    <a:pt x="1171448" y="478142"/>
                  </a:moveTo>
                  <a:lnTo>
                    <a:pt x="1168438" y="470903"/>
                  </a:lnTo>
                  <a:lnTo>
                    <a:pt x="1157757" y="460209"/>
                  </a:lnTo>
                  <a:lnTo>
                    <a:pt x="1150505" y="457200"/>
                  </a:lnTo>
                  <a:lnTo>
                    <a:pt x="1142949" y="457200"/>
                  </a:lnTo>
                  <a:lnTo>
                    <a:pt x="1131849" y="459447"/>
                  </a:lnTo>
                  <a:lnTo>
                    <a:pt x="1122794" y="465556"/>
                  </a:lnTo>
                  <a:lnTo>
                    <a:pt x="1116685" y="474611"/>
                  </a:lnTo>
                  <a:lnTo>
                    <a:pt x="1114437" y="485711"/>
                  </a:lnTo>
                  <a:lnTo>
                    <a:pt x="1116685" y="496798"/>
                  </a:lnTo>
                  <a:lnTo>
                    <a:pt x="1122794" y="505853"/>
                  </a:lnTo>
                  <a:lnTo>
                    <a:pt x="1131849" y="511962"/>
                  </a:lnTo>
                  <a:lnTo>
                    <a:pt x="1142949" y="514210"/>
                  </a:lnTo>
                  <a:lnTo>
                    <a:pt x="1154036" y="511962"/>
                  </a:lnTo>
                  <a:lnTo>
                    <a:pt x="1163091" y="505853"/>
                  </a:lnTo>
                  <a:lnTo>
                    <a:pt x="1169200" y="496798"/>
                  </a:lnTo>
                  <a:lnTo>
                    <a:pt x="1171448" y="485711"/>
                  </a:lnTo>
                  <a:lnTo>
                    <a:pt x="1171448" y="478142"/>
                  </a:lnTo>
                  <a:close/>
                </a:path>
                <a:path w="9144000" h="643254">
                  <a:moveTo>
                    <a:pt x="1552448" y="606729"/>
                  </a:moveTo>
                  <a:lnTo>
                    <a:pt x="1549438" y="599490"/>
                  </a:lnTo>
                  <a:lnTo>
                    <a:pt x="1538757" y="588797"/>
                  </a:lnTo>
                  <a:lnTo>
                    <a:pt x="1531505" y="585787"/>
                  </a:lnTo>
                  <a:lnTo>
                    <a:pt x="1523949" y="585787"/>
                  </a:lnTo>
                  <a:lnTo>
                    <a:pt x="1512849" y="588035"/>
                  </a:lnTo>
                  <a:lnTo>
                    <a:pt x="1503794" y="594144"/>
                  </a:lnTo>
                  <a:lnTo>
                    <a:pt x="1497685" y="603199"/>
                  </a:lnTo>
                  <a:lnTo>
                    <a:pt x="1495437" y="614299"/>
                  </a:lnTo>
                  <a:lnTo>
                    <a:pt x="1497685" y="625386"/>
                  </a:lnTo>
                  <a:lnTo>
                    <a:pt x="1503794" y="634441"/>
                  </a:lnTo>
                  <a:lnTo>
                    <a:pt x="1512849" y="640549"/>
                  </a:lnTo>
                  <a:lnTo>
                    <a:pt x="1523949" y="642797"/>
                  </a:lnTo>
                  <a:lnTo>
                    <a:pt x="1535036" y="640549"/>
                  </a:lnTo>
                  <a:lnTo>
                    <a:pt x="1544091" y="634441"/>
                  </a:lnTo>
                  <a:lnTo>
                    <a:pt x="1550200" y="625386"/>
                  </a:lnTo>
                  <a:lnTo>
                    <a:pt x="1552448" y="614299"/>
                  </a:lnTo>
                  <a:lnTo>
                    <a:pt x="1552448" y="606729"/>
                  </a:lnTo>
                  <a:close/>
                </a:path>
                <a:path w="9144000" h="643254">
                  <a:moveTo>
                    <a:pt x="1933448" y="411467"/>
                  </a:moveTo>
                  <a:lnTo>
                    <a:pt x="1930438" y="404228"/>
                  </a:lnTo>
                  <a:lnTo>
                    <a:pt x="1919757" y="393534"/>
                  </a:lnTo>
                  <a:lnTo>
                    <a:pt x="1912505" y="390525"/>
                  </a:lnTo>
                  <a:lnTo>
                    <a:pt x="1904949" y="390525"/>
                  </a:lnTo>
                  <a:lnTo>
                    <a:pt x="1893849" y="392772"/>
                  </a:lnTo>
                  <a:lnTo>
                    <a:pt x="1884794" y="398881"/>
                  </a:lnTo>
                  <a:lnTo>
                    <a:pt x="1878685" y="407936"/>
                  </a:lnTo>
                  <a:lnTo>
                    <a:pt x="1876437" y="419036"/>
                  </a:lnTo>
                  <a:lnTo>
                    <a:pt x="1878685" y="430123"/>
                  </a:lnTo>
                  <a:lnTo>
                    <a:pt x="1884794" y="439178"/>
                  </a:lnTo>
                  <a:lnTo>
                    <a:pt x="1893849" y="445287"/>
                  </a:lnTo>
                  <a:lnTo>
                    <a:pt x="1904949" y="447535"/>
                  </a:lnTo>
                  <a:lnTo>
                    <a:pt x="1916036" y="445287"/>
                  </a:lnTo>
                  <a:lnTo>
                    <a:pt x="1925091" y="439178"/>
                  </a:lnTo>
                  <a:lnTo>
                    <a:pt x="1931200" y="430123"/>
                  </a:lnTo>
                  <a:lnTo>
                    <a:pt x="1933448" y="419036"/>
                  </a:lnTo>
                  <a:lnTo>
                    <a:pt x="1933448" y="411467"/>
                  </a:lnTo>
                  <a:close/>
                </a:path>
                <a:path w="9144000" h="643254">
                  <a:moveTo>
                    <a:pt x="2314448" y="406704"/>
                  </a:moveTo>
                  <a:lnTo>
                    <a:pt x="2311438" y="399465"/>
                  </a:lnTo>
                  <a:lnTo>
                    <a:pt x="2300757" y="388772"/>
                  </a:lnTo>
                  <a:lnTo>
                    <a:pt x="2293505" y="385762"/>
                  </a:lnTo>
                  <a:lnTo>
                    <a:pt x="2285949" y="385762"/>
                  </a:lnTo>
                  <a:lnTo>
                    <a:pt x="2274849" y="388010"/>
                  </a:lnTo>
                  <a:lnTo>
                    <a:pt x="2265794" y="394119"/>
                  </a:lnTo>
                  <a:lnTo>
                    <a:pt x="2259685" y="403174"/>
                  </a:lnTo>
                  <a:lnTo>
                    <a:pt x="2257437" y="414274"/>
                  </a:lnTo>
                  <a:lnTo>
                    <a:pt x="2259685" y="425361"/>
                  </a:lnTo>
                  <a:lnTo>
                    <a:pt x="2265794" y="434416"/>
                  </a:lnTo>
                  <a:lnTo>
                    <a:pt x="2274849" y="440524"/>
                  </a:lnTo>
                  <a:lnTo>
                    <a:pt x="2285949" y="442772"/>
                  </a:lnTo>
                  <a:lnTo>
                    <a:pt x="2297036" y="440524"/>
                  </a:lnTo>
                  <a:lnTo>
                    <a:pt x="2306091" y="434416"/>
                  </a:lnTo>
                  <a:lnTo>
                    <a:pt x="2312200" y="425361"/>
                  </a:lnTo>
                  <a:lnTo>
                    <a:pt x="2314448" y="414274"/>
                  </a:lnTo>
                  <a:lnTo>
                    <a:pt x="2314448" y="406704"/>
                  </a:lnTo>
                  <a:close/>
                </a:path>
                <a:path w="9144000" h="643254">
                  <a:moveTo>
                    <a:pt x="2695448" y="125717"/>
                  </a:moveTo>
                  <a:lnTo>
                    <a:pt x="2692438" y="118478"/>
                  </a:lnTo>
                  <a:lnTo>
                    <a:pt x="2681757" y="107784"/>
                  </a:lnTo>
                  <a:lnTo>
                    <a:pt x="2674505" y="104775"/>
                  </a:lnTo>
                  <a:lnTo>
                    <a:pt x="2666949" y="104775"/>
                  </a:lnTo>
                  <a:lnTo>
                    <a:pt x="2655849" y="107022"/>
                  </a:lnTo>
                  <a:lnTo>
                    <a:pt x="2646794" y="113131"/>
                  </a:lnTo>
                  <a:lnTo>
                    <a:pt x="2640685" y="122186"/>
                  </a:lnTo>
                  <a:lnTo>
                    <a:pt x="2638437" y="133286"/>
                  </a:lnTo>
                  <a:lnTo>
                    <a:pt x="2640685" y="144373"/>
                  </a:lnTo>
                  <a:lnTo>
                    <a:pt x="2646794" y="153428"/>
                  </a:lnTo>
                  <a:lnTo>
                    <a:pt x="2655849" y="159537"/>
                  </a:lnTo>
                  <a:lnTo>
                    <a:pt x="2666949" y="161785"/>
                  </a:lnTo>
                  <a:lnTo>
                    <a:pt x="2678036" y="159537"/>
                  </a:lnTo>
                  <a:lnTo>
                    <a:pt x="2687091" y="153428"/>
                  </a:lnTo>
                  <a:lnTo>
                    <a:pt x="2693200" y="144373"/>
                  </a:lnTo>
                  <a:lnTo>
                    <a:pt x="2695448" y="133286"/>
                  </a:lnTo>
                  <a:lnTo>
                    <a:pt x="2695448" y="125717"/>
                  </a:lnTo>
                  <a:close/>
                </a:path>
                <a:path w="9144000" h="643254">
                  <a:moveTo>
                    <a:pt x="3076448" y="192392"/>
                  </a:moveTo>
                  <a:lnTo>
                    <a:pt x="3073438" y="185153"/>
                  </a:lnTo>
                  <a:lnTo>
                    <a:pt x="3062757" y="174459"/>
                  </a:lnTo>
                  <a:lnTo>
                    <a:pt x="3055505" y="171450"/>
                  </a:lnTo>
                  <a:lnTo>
                    <a:pt x="3047949" y="171450"/>
                  </a:lnTo>
                  <a:lnTo>
                    <a:pt x="3036849" y="173697"/>
                  </a:lnTo>
                  <a:lnTo>
                    <a:pt x="3027794" y="179806"/>
                  </a:lnTo>
                  <a:lnTo>
                    <a:pt x="3021685" y="188861"/>
                  </a:lnTo>
                  <a:lnTo>
                    <a:pt x="3019437" y="199961"/>
                  </a:lnTo>
                  <a:lnTo>
                    <a:pt x="3021685" y="211048"/>
                  </a:lnTo>
                  <a:lnTo>
                    <a:pt x="3027794" y="220103"/>
                  </a:lnTo>
                  <a:lnTo>
                    <a:pt x="3036849" y="226212"/>
                  </a:lnTo>
                  <a:lnTo>
                    <a:pt x="3047949" y="228460"/>
                  </a:lnTo>
                  <a:lnTo>
                    <a:pt x="3059036" y="226212"/>
                  </a:lnTo>
                  <a:lnTo>
                    <a:pt x="3068091" y="220103"/>
                  </a:lnTo>
                  <a:lnTo>
                    <a:pt x="3074200" y="211048"/>
                  </a:lnTo>
                  <a:lnTo>
                    <a:pt x="3076448" y="199961"/>
                  </a:lnTo>
                  <a:lnTo>
                    <a:pt x="3076448" y="192392"/>
                  </a:lnTo>
                  <a:close/>
                </a:path>
                <a:path w="9144000" h="643254">
                  <a:moveTo>
                    <a:pt x="3457448" y="192392"/>
                  </a:moveTo>
                  <a:lnTo>
                    <a:pt x="3454438" y="185153"/>
                  </a:lnTo>
                  <a:lnTo>
                    <a:pt x="3443757" y="174459"/>
                  </a:lnTo>
                  <a:lnTo>
                    <a:pt x="3436505" y="171450"/>
                  </a:lnTo>
                  <a:lnTo>
                    <a:pt x="3428949" y="171450"/>
                  </a:lnTo>
                  <a:lnTo>
                    <a:pt x="3417849" y="173697"/>
                  </a:lnTo>
                  <a:lnTo>
                    <a:pt x="3408794" y="179806"/>
                  </a:lnTo>
                  <a:lnTo>
                    <a:pt x="3402685" y="188861"/>
                  </a:lnTo>
                  <a:lnTo>
                    <a:pt x="3400437" y="199961"/>
                  </a:lnTo>
                  <a:lnTo>
                    <a:pt x="3402685" y="211048"/>
                  </a:lnTo>
                  <a:lnTo>
                    <a:pt x="3408794" y="220103"/>
                  </a:lnTo>
                  <a:lnTo>
                    <a:pt x="3417849" y="226212"/>
                  </a:lnTo>
                  <a:lnTo>
                    <a:pt x="3428949" y="228460"/>
                  </a:lnTo>
                  <a:lnTo>
                    <a:pt x="3440036" y="226212"/>
                  </a:lnTo>
                  <a:lnTo>
                    <a:pt x="3449091" y="220103"/>
                  </a:lnTo>
                  <a:lnTo>
                    <a:pt x="3455200" y="211048"/>
                  </a:lnTo>
                  <a:lnTo>
                    <a:pt x="3457448" y="199961"/>
                  </a:lnTo>
                  <a:lnTo>
                    <a:pt x="3457448" y="192392"/>
                  </a:lnTo>
                  <a:close/>
                </a:path>
                <a:path w="9144000" h="643254">
                  <a:moveTo>
                    <a:pt x="3838448" y="525767"/>
                  </a:moveTo>
                  <a:lnTo>
                    <a:pt x="3835438" y="518528"/>
                  </a:lnTo>
                  <a:lnTo>
                    <a:pt x="3824757" y="507834"/>
                  </a:lnTo>
                  <a:lnTo>
                    <a:pt x="3817505" y="504825"/>
                  </a:lnTo>
                  <a:lnTo>
                    <a:pt x="3809949" y="504825"/>
                  </a:lnTo>
                  <a:lnTo>
                    <a:pt x="3798849" y="507072"/>
                  </a:lnTo>
                  <a:lnTo>
                    <a:pt x="3789794" y="513181"/>
                  </a:lnTo>
                  <a:lnTo>
                    <a:pt x="3783685" y="522236"/>
                  </a:lnTo>
                  <a:lnTo>
                    <a:pt x="3781437" y="533336"/>
                  </a:lnTo>
                  <a:lnTo>
                    <a:pt x="3783685" y="544423"/>
                  </a:lnTo>
                  <a:lnTo>
                    <a:pt x="3789794" y="553478"/>
                  </a:lnTo>
                  <a:lnTo>
                    <a:pt x="3798849" y="559587"/>
                  </a:lnTo>
                  <a:lnTo>
                    <a:pt x="3809949" y="561835"/>
                  </a:lnTo>
                  <a:lnTo>
                    <a:pt x="3821036" y="559587"/>
                  </a:lnTo>
                  <a:lnTo>
                    <a:pt x="3830091" y="553478"/>
                  </a:lnTo>
                  <a:lnTo>
                    <a:pt x="3836200" y="544423"/>
                  </a:lnTo>
                  <a:lnTo>
                    <a:pt x="3838448" y="533336"/>
                  </a:lnTo>
                  <a:lnTo>
                    <a:pt x="3838448" y="525767"/>
                  </a:lnTo>
                  <a:close/>
                </a:path>
                <a:path w="9144000" h="643254">
                  <a:moveTo>
                    <a:pt x="4219448" y="525767"/>
                  </a:moveTo>
                  <a:lnTo>
                    <a:pt x="4216438" y="518528"/>
                  </a:lnTo>
                  <a:lnTo>
                    <a:pt x="4205757" y="507834"/>
                  </a:lnTo>
                  <a:lnTo>
                    <a:pt x="4198505" y="504825"/>
                  </a:lnTo>
                  <a:lnTo>
                    <a:pt x="4190949" y="504825"/>
                  </a:lnTo>
                  <a:lnTo>
                    <a:pt x="4179849" y="507072"/>
                  </a:lnTo>
                  <a:lnTo>
                    <a:pt x="4170794" y="513181"/>
                  </a:lnTo>
                  <a:lnTo>
                    <a:pt x="4164685" y="522236"/>
                  </a:lnTo>
                  <a:lnTo>
                    <a:pt x="4162437" y="533336"/>
                  </a:lnTo>
                  <a:lnTo>
                    <a:pt x="4164685" y="544423"/>
                  </a:lnTo>
                  <a:lnTo>
                    <a:pt x="4170794" y="553478"/>
                  </a:lnTo>
                  <a:lnTo>
                    <a:pt x="4179849" y="559587"/>
                  </a:lnTo>
                  <a:lnTo>
                    <a:pt x="4190949" y="561835"/>
                  </a:lnTo>
                  <a:lnTo>
                    <a:pt x="4202036" y="559587"/>
                  </a:lnTo>
                  <a:lnTo>
                    <a:pt x="4211091" y="553478"/>
                  </a:lnTo>
                  <a:lnTo>
                    <a:pt x="4217200" y="544423"/>
                  </a:lnTo>
                  <a:lnTo>
                    <a:pt x="4219448" y="533336"/>
                  </a:lnTo>
                  <a:lnTo>
                    <a:pt x="4219448" y="525767"/>
                  </a:lnTo>
                  <a:close/>
                </a:path>
                <a:path w="9144000" h="643254">
                  <a:moveTo>
                    <a:pt x="4600448" y="244779"/>
                  </a:moveTo>
                  <a:lnTo>
                    <a:pt x="4597438" y="237540"/>
                  </a:lnTo>
                  <a:lnTo>
                    <a:pt x="4586757" y="226847"/>
                  </a:lnTo>
                  <a:lnTo>
                    <a:pt x="4579505" y="223837"/>
                  </a:lnTo>
                  <a:lnTo>
                    <a:pt x="4571949" y="223837"/>
                  </a:lnTo>
                  <a:lnTo>
                    <a:pt x="4560849" y="226085"/>
                  </a:lnTo>
                  <a:lnTo>
                    <a:pt x="4551794" y="232194"/>
                  </a:lnTo>
                  <a:lnTo>
                    <a:pt x="4545685" y="241249"/>
                  </a:lnTo>
                  <a:lnTo>
                    <a:pt x="4543437" y="252349"/>
                  </a:lnTo>
                  <a:lnTo>
                    <a:pt x="4545685" y="263436"/>
                  </a:lnTo>
                  <a:lnTo>
                    <a:pt x="4551794" y="272491"/>
                  </a:lnTo>
                  <a:lnTo>
                    <a:pt x="4560849" y="278599"/>
                  </a:lnTo>
                  <a:lnTo>
                    <a:pt x="4571949" y="280847"/>
                  </a:lnTo>
                  <a:lnTo>
                    <a:pt x="4583036" y="278599"/>
                  </a:lnTo>
                  <a:lnTo>
                    <a:pt x="4592091" y="272491"/>
                  </a:lnTo>
                  <a:lnTo>
                    <a:pt x="4598200" y="263436"/>
                  </a:lnTo>
                  <a:lnTo>
                    <a:pt x="4600448" y="252349"/>
                  </a:lnTo>
                  <a:lnTo>
                    <a:pt x="4600448" y="244779"/>
                  </a:lnTo>
                  <a:close/>
                </a:path>
                <a:path w="9144000" h="643254">
                  <a:moveTo>
                    <a:pt x="4981448" y="120954"/>
                  </a:moveTo>
                  <a:lnTo>
                    <a:pt x="4978438" y="113715"/>
                  </a:lnTo>
                  <a:lnTo>
                    <a:pt x="4967757" y="103022"/>
                  </a:lnTo>
                  <a:lnTo>
                    <a:pt x="4960505" y="100012"/>
                  </a:lnTo>
                  <a:lnTo>
                    <a:pt x="4952949" y="100012"/>
                  </a:lnTo>
                  <a:lnTo>
                    <a:pt x="4941849" y="102260"/>
                  </a:lnTo>
                  <a:lnTo>
                    <a:pt x="4932794" y="108369"/>
                  </a:lnTo>
                  <a:lnTo>
                    <a:pt x="4926685" y="117424"/>
                  </a:lnTo>
                  <a:lnTo>
                    <a:pt x="4924437" y="128524"/>
                  </a:lnTo>
                  <a:lnTo>
                    <a:pt x="4926685" y="139611"/>
                  </a:lnTo>
                  <a:lnTo>
                    <a:pt x="4932794" y="148666"/>
                  </a:lnTo>
                  <a:lnTo>
                    <a:pt x="4941849" y="154774"/>
                  </a:lnTo>
                  <a:lnTo>
                    <a:pt x="4952949" y="157022"/>
                  </a:lnTo>
                  <a:lnTo>
                    <a:pt x="4964036" y="154774"/>
                  </a:lnTo>
                  <a:lnTo>
                    <a:pt x="4973091" y="148666"/>
                  </a:lnTo>
                  <a:lnTo>
                    <a:pt x="4979200" y="139611"/>
                  </a:lnTo>
                  <a:lnTo>
                    <a:pt x="4981448" y="128524"/>
                  </a:lnTo>
                  <a:lnTo>
                    <a:pt x="4981448" y="120954"/>
                  </a:lnTo>
                  <a:close/>
                </a:path>
                <a:path w="9144000" h="643254">
                  <a:moveTo>
                    <a:pt x="5362448" y="349554"/>
                  </a:moveTo>
                  <a:lnTo>
                    <a:pt x="5359438" y="342315"/>
                  </a:lnTo>
                  <a:lnTo>
                    <a:pt x="5348757" y="331622"/>
                  </a:lnTo>
                  <a:lnTo>
                    <a:pt x="5341505" y="328612"/>
                  </a:lnTo>
                  <a:lnTo>
                    <a:pt x="5333949" y="328612"/>
                  </a:lnTo>
                  <a:lnTo>
                    <a:pt x="5322849" y="330860"/>
                  </a:lnTo>
                  <a:lnTo>
                    <a:pt x="5313794" y="336969"/>
                  </a:lnTo>
                  <a:lnTo>
                    <a:pt x="5307685" y="346024"/>
                  </a:lnTo>
                  <a:lnTo>
                    <a:pt x="5305437" y="357124"/>
                  </a:lnTo>
                  <a:lnTo>
                    <a:pt x="5307685" y="368211"/>
                  </a:lnTo>
                  <a:lnTo>
                    <a:pt x="5313794" y="377266"/>
                  </a:lnTo>
                  <a:lnTo>
                    <a:pt x="5322849" y="383374"/>
                  </a:lnTo>
                  <a:lnTo>
                    <a:pt x="5333949" y="385622"/>
                  </a:lnTo>
                  <a:lnTo>
                    <a:pt x="5345036" y="383374"/>
                  </a:lnTo>
                  <a:lnTo>
                    <a:pt x="5354091" y="377266"/>
                  </a:lnTo>
                  <a:lnTo>
                    <a:pt x="5360200" y="368211"/>
                  </a:lnTo>
                  <a:lnTo>
                    <a:pt x="5362448" y="357124"/>
                  </a:lnTo>
                  <a:lnTo>
                    <a:pt x="5362448" y="349554"/>
                  </a:lnTo>
                  <a:close/>
                </a:path>
                <a:path w="9144000" h="643254">
                  <a:moveTo>
                    <a:pt x="5743448" y="349554"/>
                  </a:moveTo>
                  <a:lnTo>
                    <a:pt x="5740438" y="342315"/>
                  </a:lnTo>
                  <a:lnTo>
                    <a:pt x="5729757" y="331622"/>
                  </a:lnTo>
                  <a:lnTo>
                    <a:pt x="5722505" y="328612"/>
                  </a:lnTo>
                  <a:lnTo>
                    <a:pt x="5714949" y="328612"/>
                  </a:lnTo>
                  <a:lnTo>
                    <a:pt x="5703849" y="330860"/>
                  </a:lnTo>
                  <a:lnTo>
                    <a:pt x="5694794" y="336969"/>
                  </a:lnTo>
                  <a:lnTo>
                    <a:pt x="5688685" y="346024"/>
                  </a:lnTo>
                  <a:lnTo>
                    <a:pt x="5686437" y="357124"/>
                  </a:lnTo>
                  <a:lnTo>
                    <a:pt x="5688685" y="368211"/>
                  </a:lnTo>
                  <a:lnTo>
                    <a:pt x="5694794" y="377266"/>
                  </a:lnTo>
                  <a:lnTo>
                    <a:pt x="5703849" y="383374"/>
                  </a:lnTo>
                  <a:lnTo>
                    <a:pt x="5714949" y="385622"/>
                  </a:lnTo>
                  <a:lnTo>
                    <a:pt x="5726036" y="383374"/>
                  </a:lnTo>
                  <a:lnTo>
                    <a:pt x="5735091" y="377266"/>
                  </a:lnTo>
                  <a:lnTo>
                    <a:pt x="5741200" y="368211"/>
                  </a:lnTo>
                  <a:lnTo>
                    <a:pt x="5743448" y="357124"/>
                  </a:lnTo>
                  <a:lnTo>
                    <a:pt x="5743448" y="349554"/>
                  </a:lnTo>
                  <a:close/>
                </a:path>
                <a:path w="9144000" h="643254">
                  <a:moveTo>
                    <a:pt x="6124448" y="425754"/>
                  </a:moveTo>
                  <a:lnTo>
                    <a:pt x="6121438" y="418515"/>
                  </a:lnTo>
                  <a:lnTo>
                    <a:pt x="6110757" y="407822"/>
                  </a:lnTo>
                  <a:lnTo>
                    <a:pt x="6103505" y="404812"/>
                  </a:lnTo>
                  <a:lnTo>
                    <a:pt x="6095949" y="404812"/>
                  </a:lnTo>
                  <a:lnTo>
                    <a:pt x="6084849" y="407060"/>
                  </a:lnTo>
                  <a:lnTo>
                    <a:pt x="6075794" y="413169"/>
                  </a:lnTo>
                  <a:lnTo>
                    <a:pt x="6069685" y="422224"/>
                  </a:lnTo>
                  <a:lnTo>
                    <a:pt x="6067437" y="433324"/>
                  </a:lnTo>
                  <a:lnTo>
                    <a:pt x="6069685" y="444411"/>
                  </a:lnTo>
                  <a:lnTo>
                    <a:pt x="6075794" y="453466"/>
                  </a:lnTo>
                  <a:lnTo>
                    <a:pt x="6084849" y="459574"/>
                  </a:lnTo>
                  <a:lnTo>
                    <a:pt x="6095949" y="461822"/>
                  </a:lnTo>
                  <a:lnTo>
                    <a:pt x="6107036" y="459574"/>
                  </a:lnTo>
                  <a:lnTo>
                    <a:pt x="6116091" y="453466"/>
                  </a:lnTo>
                  <a:lnTo>
                    <a:pt x="6122200" y="444411"/>
                  </a:lnTo>
                  <a:lnTo>
                    <a:pt x="6124448" y="433324"/>
                  </a:lnTo>
                  <a:lnTo>
                    <a:pt x="6124448" y="425754"/>
                  </a:lnTo>
                  <a:close/>
                </a:path>
                <a:path w="9144000" h="643254">
                  <a:moveTo>
                    <a:pt x="6505448" y="306692"/>
                  </a:moveTo>
                  <a:lnTo>
                    <a:pt x="6502438" y="299453"/>
                  </a:lnTo>
                  <a:lnTo>
                    <a:pt x="6491757" y="288759"/>
                  </a:lnTo>
                  <a:lnTo>
                    <a:pt x="6484506" y="285750"/>
                  </a:lnTo>
                  <a:lnTo>
                    <a:pt x="6476949" y="285750"/>
                  </a:lnTo>
                  <a:lnTo>
                    <a:pt x="6465849" y="287997"/>
                  </a:lnTo>
                  <a:lnTo>
                    <a:pt x="6456794" y="294106"/>
                  </a:lnTo>
                  <a:lnTo>
                    <a:pt x="6450685" y="303161"/>
                  </a:lnTo>
                  <a:lnTo>
                    <a:pt x="6448438" y="314261"/>
                  </a:lnTo>
                  <a:lnTo>
                    <a:pt x="6450685" y="325348"/>
                  </a:lnTo>
                  <a:lnTo>
                    <a:pt x="6456794" y="334403"/>
                  </a:lnTo>
                  <a:lnTo>
                    <a:pt x="6465849" y="340512"/>
                  </a:lnTo>
                  <a:lnTo>
                    <a:pt x="6476949" y="342760"/>
                  </a:lnTo>
                  <a:lnTo>
                    <a:pt x="6488036" y="340512"/>
                  </a:lnTo>
                  <a:lnTo>
                    <a:pt x="6497091" y="334403"/>
                  </a:lnTo>
                  <a:lnTo>
                    <a:pt x="6503200" y="325348"/>
                  </a:lnTo>
                  <a:lnTo>
                    <a:pt x="6505448" y="314261"/>
                  </a:lnTo>
                  <a:lnTo>
                    <a:pt x="6505448" y="306692"/>
                  </a:lnTo>
                  <a:close/>
                </a:path>
                <a:path w="9144000" h="643254">
                  <a:moveTo>
                    <a:pt x="6886448" y="601967"/>
                  </a:moveTo>
                  <a:lnTo>
                    <a:pt x="6883438" y="594728"/>
                  </a:lnTo>
                  <a:lnTo>
                    <a:pt x="6872757" y="584034"/>
                  </a:lnTo>
                  <a:lnTo>
                    <a:pt x="6865506" y="581025"/>
                  </a:lnTo>
                  <a:lnTo>
                    <a:pt x="6857949" y="581025"/>
                  </a:lnTo>
                  <a:lnTo>
                    <a:pt x="6846849" y="583272"/>
                  </a:lnTo>
                  <a:lnTo>
                    <a:pt x="6837794" y="589381"/>
                  </a:lnTo>
                  <a:lnTo>
                    <a:pt x="6831685" y="598436"/>
                  </a:lnTo>
                  <a:lnTo>
                    <a:pt x="6829438" y="609536"/>
                  </a:lnTo>
                  <a:lnTo>
                    <a:pt x="6831685" y="620623"/>
                  </a:lnTo>
                  <a:lnTo>
                    <a:pt x="6837794" y="629678"/>
                  </a:lnTo>
                  <a:lnTo>
                    <a:pt x="6846849" y="635787"/>
                  </a:lnTo>
                  <a:lnTo>
                    <a:pt x="6857949" y="638035"/>
                  </a:lnTo>
                  <a:lnTo>
                    <a:pt x="6869036" y="635787"/>
                  </a:lnTo>
                  <a:lnTo>
                    <a:pt x="6878091" y="629678"/>
                  </a:lnTo>
                  <a:lnTo>
                    <a:pt x="6884200" y="620623"/>
                  </a:lnTo>
                  <a:lnTo>
                    <a:pt x="6886448" y="609536"/>
                  </a:lnTo>
                  <a:lnTo>
                    <a:pt x="6886448" y="601967"/>
                  </a:lnTo>
                  <a:close/>
                </a:path>
                <a:path w="9144000" h="643254">
                  <a:moveTo>
                    <a:pt x="7267448" y="601967"/>
                  </a:moveTo>
                  <a:lnTo>
                    <a:pt x="7264438" y="594728"/>
                  </a:lnTo>
                  <a:lnTo>
                    <a:pt x="7253757" y="584034"/>
                  </a:lnTo>
                  <a:lnTo>
                    <a:pt x="7246506" y="581025"/>
                  </a:lnTo>
                  <a:lnTo>
                    <a:pt x="7238949" y="581025"/>
                  </a:lnTo>
                  <a:lnTo>
                    <a:pt x="7227849" y="583272"/>
                  </a:lnTo>
                  <a:lnTo>
                    <a:pt x="7218794" y="589381"/>
                  </a:lnTo>
                  <a:lnTo>
                    <a:pt x="7212685" y="598436"/>
                  </a:lnTo>
                  <a:lnTo>
                    <a:pt x="7210438" y="609536"/>
                  </a:lnTo>
                  <a:lnTo>
                    <a:pt x="7212685" y="620623"/>
                  </a:lnTo>
                  <a:lnTo>
                    <a:pt x="7218794" y="629678"/>
                  </a:lnTo>
                  <a:lnTo>
                    <a:pt x="7227849" y="635787"/>
                  </a:lnTo>
                  <a:lnTo>
                    <a:pt x="7238949" y="638035"/>
                  </a:lnTo>
                  <a:lnTo>
                    <a:pt x="7250036" y="635787"/>
                  </a:lnTo>
                  <a:lnTo>
                    <a:pt x="7259091" y="629678"/>
                  </a:lnTo>
                  <a:lnTo>
                    <a:pt x="7265200" y="620623"/>
                  </a:lnTo>
                  <a:lnTo>
                    <a:pt x="7267448" y="609536"/>
                  </a:lnTo>
                  <a:lnTo>
                    <a:pt x="7267448" y="601967"/>
                  </a:lnTo>
                  <a:close/>
                </a:path>
                <a:path w="9144000" h="643254">
                  <a:moveTo>
                    <a:pt x="7648448" y="20942"/>
                  </a:moveTo>
                  <a:lnTo>
                    <a:pt x="7645438" y="13703"/>
                  </a:lnTo>
                  <a:lnTo>
                    <a:pt x="7634757" y="3009"/>
                  </a:lnTo>
                  <a:lnTo>
                    <a:pt x="7627506" y="0"/>
                  </a:lnTo>
                  <a:lnTo>
                    <a:pt x="7619949" y="0"/>
                  </a:lnTo>
                  <a:lnTo>
                    <a:pt x="7608849" y="2247"/>
                  </a:lnTo>
                  <a:lnTo>
                    <a:pt x="7599794" y="8356"/>
                  </a:lnTo>
                  <a:lnTo>
                    <a:pt x="7593685" y="17411"/>
                  </a:lnTo>
                  <a:lnTo>
                    <a:pt x="7591438" y="28511"/>
                  </a:lnTo>
                  <a:lnTo>
                    <a:pt x="7593685" y="39598"/>
                  </a:lnTo>
                  <a:lnTo>
                    <a:pt x="7599794" y="48653"/>
                  </a:lnTo>
                  <a:lnTo>
                    <a:pt x="7608849" y="54762"/>
                  </a:lnTo>
                  <a:lnTo>
                    <a:pt x="7619949" y="57010"/>
                  </a:lnTo>
                  <a:lnTo>
                    <a:pt x="7631036" y="54762"/>
                  </a:lnTo>
                  <a:lnTo>
                    <a:pt x="7640091" y="48653"/>
                  </a:lnTo>
                  <a:lnTo>
                    <a:pt x="7646200" y="39598"/>
                  </a:lnTo>
                  <a:lnTo>
                    <a:pt x="7648448" y="28511"/>
                  </a:lnTo>
                  <a:lnTo>
                    <a:pt x="7648448" y="20942"/>
                  </a:lnTo>
                  <a:close/>
                </a:path>
                <a:path w="9144000" h="643254">
                  <a:moveTo>
                    <a:pt x="8029448" y="135242"/>
                  </a:moveTo>
                  <a:lnTo>
                    <a:pt x="8026438" y="128003"/>
                  </a:lnTo>
                  <a:lnTo>
                    <a:pt x="8015757" y="117309"/>
                  </a:lnTo>
                  <a:lnTo>
                    <a:pt x="8008506" y="114300"/>
                  </a:lnTo>
                  <a:lnTo>
                    <a:pt x="8000949" y="114300"/>
                  </a:lnTo>
                  <a:lnTo>
                    <a:pt x="7989849" y="116547"/>
                  </a:lnTo>
                  <a:lnTo>
                    <a:pt x="7980794" y="122656"/>
                  </a:lnTo>
                  <a:lnTo>
                    <a:pt x="7974685" y="131711"/>
                  </a:lnTo>
                  <a:lnTo>
                    <a:pt x="7972438" y="142811"/>
                  </a:lnTo>
                  <a:lnTo>
                    <a:pt x="7974685" y="153898"/>
                  </a:lnTo>
                  <a:lnTo>
                    <a:pt x="7980794" y="162953"/>
                  </a:lnTo>
                  <a:lnTo>
                    <a:pt x="7989849" y="169062"/>
                  </a:lnTo>
                  <a:lnTo>
                    <a:pt x="8000949" y="171310"/>
                  </a:lnTo>
                  <a:lnTo>
                    <a:pt x="8012036" y="169062"/>
                  </a:lnTo>
                  <a:lnTo>
                    <a:pt x="8021091" y="162953"/>
                  </a:lnTo>
                  <a:lnTo>
                    <a:pt x="8027200" y="153898"/>
                  </a:lnTo>
                  <a:lnTo>
                    <a:pt x="8029448" y="142811"/>
                  </a:lnTo>
                  <a:lnTo>
                    <a:pt x="8029448" y="135242"/>
                  </a:lnTo>
                  <a:close/>
                </a:path>
                <a:path w="9144000" h="643254">
                  <a:moveTo>
                    <a:pt x="8410448" y="135242"/>
                  </a:moveTo>
                  <a:lnTo>
                    <a:pt x="8407438" y="128003"/>
                  </a:lnTo>
                  <a:lnTo>
                    <a:pt x="8396757" y="117309"/>
                  </a:lnTo>
                  <a:lnTo>
                    <a:pt x="8389506" y="114300"/>
                  </a:lnTo>
                  <a:lnTo>
                    <a:pt x="8381949" y="114300"/>
                  </a:lnTo>
                  <a:lnTo>
                    <a:pt x="8370849" y="116547"/>
                  </a:lnTo>
                  <a:lnTo>
                    <a:pt x="8361794" y="122656"/>
                  </a:lnTo>
                  <a:lnTo>
                    <a:pt x="8355685" y="131711"/>
                  </a:lnTo>
                  <a:lnTo>
                    <a:pt x="8353438" y="142811"/>
                  </a:lnTo>
                  <a:lnTo>
                    <a:pt x="8355685" y="153898"/>
                  </a:lnTo>
                  <a:lnTo>
                    <a:pt x="8361794" y="162953"/>
                  </a:lnTo>
                  <a:lnTo>
                    <a:pt x="8370849" y="169062"/>
                  </a:lnTo>
                  <a:lnTo>
                    <a:pt x="8381949" y="171310"/>
                  </a:lnTo>
                  <a:lnTo>
                    <a:pt x="8393036" y="169062"/>
                  </a:lnTo>
                  <a:lnTo>
                    <a:pt x="8402091" y="162953"/>
                  </a:lnTo>
                  <a:lnTo>
                    <a:pt x="8408200" y="153898"/>
                  </a:lnTo>
                  <a:lnTo>
                    <a:pt x="8410448" y="142811"/>
                  </a:lnTo>
                  <a:lnTo>
                    <a:pt x="8410448" y="135242"/>
                  </a:lnTo>
                  <a:close/>
                </a:path>
                <a:path w="9144000" h="643254">
                  <a:moveTo>
                    <a:pt x="8791448" y="135242"/>
                  </a:moveTo>
                  <a:lnTo>
                    <a:pt x="8788438" y="128003"/>
                  </a:lnTo>
                  <a:lnTo>
                    <a:pt x="8777757" y="117309"/>
                  </a:lnTo>
                  <a:lnTo>
                    <a:pt x="8770506" y="114300"/>
                  </a:lnTo>
                  <a:lnTo>
                    <a:pt x="8762949" y="114300"/>
                  </a:lnTo>
                  <a:lnTo>
                    <a:pt x="8751849" y="116547"/>
                  </a:lnTo>
                  <a:lnTo>
                    <a:pt x="8742794" y="122656"/>
                  </a:lnTo>
                  <a:lnTo>
                    <a:pt x="8736686" y="131711"/>
                  </a:lnTo>
                  <a:lnTo>
                    <a:pt x="8734438" y="142811"/>
                  </a:lnTo>
                  <a:lnTo>
                    <a:pt x="8736686" y="153898"/>
                  </a:lnTo>
                  <a:lnTo>
                    <a:pt x="8742794" y="162953"/>
                  </a:lnTo>
                  <a:lnTo>
                    <a:pt x="8751849" y="169062"/>
                  </a:lnTo>
                  <a:lnTo>
                    <a:pt x="8762949" y="171310"/>
                  </a:lnTo>
                  <a:lnTo>
                    <a:pt x="8774036" y="169062"/>
                  </a:lnTo>
                  <a:lnTo>
                    <a:pt x="8783091" y="162953"/>
                  </a:lnTo>
                  <a:lnTo>
                    <a:pt x="8789200" y="153898"/>
                  </a:lnTo>
                  <a:lnTo>
                    <a:pt x="8791448" y="142811"/>
                  </a:lnTo>
                  <a:lnTo>
                    <a:pt x="8791448" y="135242"/>
                  </a:lnTo>
                  <a:close/>
                </a:path>
                <a:path w="9144000" h="643254">
                  <a:moveTo>
                    <a:pt x="9144000" y="428231"/>
                  </a:moveTo>
                  <a:lnTo>
                    <a:pt x="9138082" y="432219"/>
                  </a:lnTo>
                  <a:lnTo>
                    <a:pt x="9131973" y="441274"/>
                  </a:lnTo>
                  <a:lnTo>
                    <a:pt x="9129725" y="452374"/>
                  </a:lnTo>
                  <a:lnTo>
                    <a:pt x="9131973" y="463461"/>
                  </a:lnTo>
                  <a:lnTo>
                    <a:pt x="9138082" y="472516"/>
                  </a:lnTo>
                  <a:lnTo>
                    <a:pt x="9144000" y="476504"/>
                  </a:lnTo>
                  <a:lnTo>
                    <a:pt x="9144000" y="428231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85700" y="4516031"/>
              <a:ext cx="3924935" cy="470534"/>
            </a:xfrm>
            <a:custGeom>
              <a:avLst/>
              <a:gdLst/>
              <a:ahLst/>
              <a:cxnLst/>
              <a:rect l="l" t="t" r="r" b="b"/>
              <a:pathLst>
                <a:path w="3924935" h="470535">
                  <a:moveTo>
                    <a:pt x="1904999" y="127468"/>
                  </a:moveTo>
                  <a:lnTo>
                    <a:pt x="1909502" y="105164"/>
                  </a:lnTo>
                  <a:lnTo>
                    <a:pt x="1921782" y="86950"/>
                  </a:lnTo>
                  <a:lnTo>
                    <a:pt x="1939996" y="74671"/>
                  </a:lnTo>
                  <a:lnTo>
                    <a:pt x="1962299" y="70168"/>
                  </a:lnTo>
                  <a:lnTo>
                    <a:pt x="2002817" y="86950"/>
                  </a:lnTo>
                  <a:lnTo>
                    <a:pt x="2019599" y="127468"/>
                  </a:lnTo>
                  <a:lnTo>
                    <a:pt x="2015097" y="149772"/>
                  </a:lnTo>
                  <a:lnTo>
                    <a:pt x="2002817" y="167985"/>
                  </a:lnTo>
                  <a:lnTo>
                    <a:pt x="1984603" y="180265"/>
                  </a:lnTo>
                  <a:lnTo>
                    <a:pt x="1962299" y="184768"/>
                  </a:lnTo>
                  <a:lnTo>
                    <a:pt x="1939996" y="180265"/>
                  </a:lnTo>
                  <a:lnTo>
                    <a:pt x="1921782" y="167985"/>
                  </a:lnTo>
                  <a:lnTo>
                    <a:pt x="1909502" y="149772"/>
                  </a:lnTo>
                  <a:lnTo>
                    <a:pt x="1904999" y="127468"/>
                  </a:lnTo>
                  <a:close/>
                </a:path>
                <a:path w="3924935" h="470535">
                  <a:moveTo>
                    <a:pt x="0" y="413218"/>
                  </a:moveTo>
                  <a:lnTo>
                    <a:pt x="4502" y="390914"/>
                  </a:lnTo>
                  <a:lnTo>
                    <a:pt x="16782" y="372700"/>
                  </a:lnTo>
                  <a:lnTo>
                    <a:pt x="34996" y="360421"/>
                  </a:lnTo>
                  <a:lnTo>
                    <a:pt x="57299" y="355918"/>
                  </a:lnTo>
                  <a:lnTo>
                    <a:pt x="97817" y="372700"/>
                  </a:lnTo>
                  <a:lnTo>
                    <a:pt x="114599" y="413218"/>
                  </a:lnTo>
                  <a:lnTo>
                    <a:pt x="110097" y="435522"/>
                  </a:lnTo>
                  <a:lnTo>
                    <a:pt x="97817" y="453735"/>
                  </a:lnTo>
                  <a:lnTo>
                    <a:pt x="79603" y="466015"/>
                  </a:lnTo>
                  <a:lnTo>
                    <a:pt x="57299" y="470518"/>
                  </a:lnTo>
                  <a:lnTo>
                    <a:pt x="34996" y="466015"/>
                  </a:lnTo>
                  <a:lnTo>
                    <a:pt x="16782" y="453735"/>
                  </a:lnTo>
                  <a:lnTo>
                    <a:pt x="4502" y="435522"/>
                  </a:lnTo>
                  <a:lnTo>
                    <a:pt x="0" y="413218"/>
                  </a:lnTo>
                  <a:close/>
                </a:path>
                <a:path w="3924935" h="470535">
                  <a:moveTo>
                    <a:pt x="3809999" y="57299"/>
                  </a:moveTo>
                  <a:lnTo>
                    <a:pt x="3814502" y="34996"/>
                  </a:lnTo>
                  <a:lnTo>
                    <a:pt x="3826782" y="16782"/>
                  </a:lnTo>
                  <a:lnTo>
                    <a:pt x="3844996" y="4502"/>
                  </a:lnTo>
                  <a:lnTo>
                    <a:pt x="3867299" y="0"/>
                  </a:lnTo>
                  <a:lnTo>
                    <a:pt x="3907817" y="16782"/>
                  </a:lnTo>
                  <a:lnTo>
                    <a:pt x="3924599" y="57299"/>
                  </a:lnTo>
                  <a:lnTo>
                    <a:pt x="3920097" y="79603"/>
                  </a:lnTo>
                  <a:lnTo>
                    <a:pt x="3907817" y="97817"/>
                  </a:lnTo>
                  <a:lnTo>
                    <a:pt x="3889603" y="110097"/>
                  </a:lnTo>
                  <a:lnTo>
                    <a:pt x="3867299" y="114599"/>
                  </a:lnTo>
                  <a:lnTo>
                    <a:pt x="3844996" y="110097"/>
                  </a:lnTo>
                  <a:lnTo>
                    <a:pt x="3826782" y="97817"/>
                  </a:lnTo>
                  <a:lnTo>
                    <a:pt x="3814502" y="79603"/>
                  </a:lnTo>
                  <a:lnTo>
                    <a:pt x="3809999" y="57299"/>
                  </a:lnTo>
                  <a:close/>
                </a:path>
              </a:pathLst>
            </a:custGeom>
            <a:ln w="952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5662" y="4314881"/>
              <a:ext cx="151187" cy="17658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590540" y="4688687"/>
            <a:ext cx="14668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0">
                <a:solidFill>
                  <a:srgbClr val="FFFFFF"/>
                </a:solidFill>
                <a:latin typeface="Trebuchet MS"/>
                <a:cs typeface="Trebuchet MS"/>
              </a:rPr>
              <a:t>25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046087" y="633375"/>
            <a:ext cx="4669790" cy="1964055"/>
            <a:chOff x="1046087" y="633375"/>
            <a:chExt cx="4669790" cy="1964055"/>
          </a:xfrm>
        </p:grpSpPr>
        <p:sp>
          <p:nvSpPr>
            <p:cNvPr id="36" name="object 36"/>
            <p:cNvSpPr/>
            <p:nvPr/>
          </p:nvSpPr>
          <p:spPr>
            <a:xfrm>
              <a:off x="1046149" y="2019924"/>
              <a:ext cx="2334895" cy="577850"/>
            </a:xfrm>
            <a:custGeom>
              <a:avLst/>
              <a:gdLst/>
              <a:ahLst/>
              <a:cxnLst/>
              <a:rect l="l" t="t" r="r" b="b"/>
              <a:pathLst>
                <a:path w="2334895" h="577850">
                  <a:moveTo>
                    <a:pt x="2334599" y="577499"/>
                  </a:moveTo>
                  <a:lnTo>
                    <a:pt x="0" y="577499"/>
                  </a:lnTo>
                  <a:lnTo>
                    <a:pt x="0" y="0"/>
                  </a:lnTo>
                  <a:lnTo>
                    <a:pt x="2334599" y="0"/>
                  </a:lnTo>
                  <a:lnTo>
                    <a:pt x="2334599" y="577499"/>
                  </a:lnTo>
                  <a:close/>
                </a:path>
              </a:pathLst>
            </a:custGeom>
            <a:solidFill>
              <a:srgbClr val="134F5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087" y="633375"/>
              <a:ext cx="4669237" cy="139607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131875" y="2107888"/>
            <a:ext cx="1666875" cy="389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ts val="1675"/>
              </a:lnSpc>
              <a:spcBef>
                <a:spcPts val="100"/>
              </a:spcBef>
            </a:pPr>
            <a:r>
              <a:rPr dirty="0" sz="1400" spc="-145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400" spc="-17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400" spc="-22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400" spc="-6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400" spc="-11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0" b="1">
                <a:solidFill>
                  <a:srgbClr val="FFFFFF"/>
                </a:solidFill>
                <a:latin typeface="Tahoma"/>
                <a:cs typeface="Tahoma"/>
              </a:rPr>
              <a:t>88</a:t>
            </a:r>
            <a:endParaRPr sz="1400">
              <a:latin typeface="Tahoma"/>
              <a:cs typeface="Tahoma"/>
            </a:endParaRPr>
          </a:p>
          <a:p>
            <a:pPr>
              <a:lnSpc>
                <a:spcPts val="1195"/>
              </a:lnSpc>
            </a:pPr>
            <a:r>
              <a:rPr dirty="0" sz="1000" spc="-20">
                <a:solidFill>
                  <a:srgbClr val="FFFFFF"/>
                </a:solidFill>
                <a:latin typeface="Tahoma"/>
                <a:cs typeface="Tahoma"/>
              </a:rPr>
              <a:t>Prob</a:t>
            </a:r>
            <a:r>
              <a:rPr dirty="0" sz="10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0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000" spc="-15">
                <a:solidFill>
                  <a:srgbClr val="FFFFFF"/>
                </a:solidFill>
                <a:latin typeface="Tahoma"/>
                <a:cs typeface="Tahoma"/>
              </a:rPr>
              <a:t>Stats</a:t>
            </a:r>
            <a:r>
              <a:rPr dirty="0" sz="10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000" spc="1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10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dirty="0" sz="10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000" spc="-15">
                <a:solidFill>
                  <a:srgbClr val="FFFFFF"/>
                </a:solidFill>
                <a:latin typeface="Tahoma"/>
                <a:cs typeface="Tahoma"/>
              </a:rPr>
              <a:t>Science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380699" y="2014149"/>
            <a:ext cx="2334895" cy="577850"/>
          </a:xfrm>
          <a:custGeom>
            <a:avLst/>
            <a:gdLst/>
            <a:ahLst/>
            <a:cxnLst/>
            <a:rect l="l" t="t" r="r" b="b"/>
            <a:pathLst>
              <a:path w="2334895" h="577850">
                <a:moveTo>
                  <a:pt x="2334599" y="577499"/>
                </a:moveTo>
                <a:lnTo>
                  <a:pt x="0" y="577499"/>
                </a:lnTo>
                <a:lnTo>
                  <a:pt x="0" y="0"/>
                </a:lnTo>
                <a:lnTo>
                  <a:pt x="2334599" y="0"/>
                </a:lnTo>
                <a:lnTo>
                  <a:pt x="2334599" y="577499"/>
                </a:lnTo>
                <a:close/>
              </a:path>
            </a:pathLst>
          </a:custGeom>
          <a:solidFill>
            <a:srgbClr val="731B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3466425" y="2087825"/>
            <a:ext cx="1257300" cy="419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ts val="1670"/>
              </a:lnSpc>
              <a:spcBef>
                <a:spcPts val="100"/>
              </a:spcBef>
            </a:pPr>
            <a:r>
              <a:rPr dirty="0" sz="1400" spc="-150" b="1">
                <a:solidFill>
                  <a:srgbClr val="FFFFFF"/>
                </a:solidFill>
                <a:latin typeface="Tahoma"/>
                <a:cs typeface="Tahoma"/>
              </a:rPr>
              <a:t>UGBA</a:t>
            </a:r>
            <a:r>
              <a:rPr dirty="0" sz="1400" spc="-1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0" b="1">
                <a:solidFill>
                  <a:srgbClr val="FFFFFF"/>
                </a:solidFill>
                <a:latin typeface="Tahoma"/>
                <a:cs typeface="Tahoma"/>
              </a:rPr>
              <a:t>88</a:t>
            </a:r>
            <a:endParaRPr sz="1400">
              <a:latin typeface="Tahoma"/>
              <a:cs typeface="Tahoma"/>
            </a:endParaRPr>
          </a:p>
          <a:p>
            <a:pPr>
              <a:lnSpc>
                <a:spcPts val="1430"/>
              </a:lnSpc>
            </a:pP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1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1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Decision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2810639" y="21235"/>
            <a:ext cx="372173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5">
                <a:solidFill>
                  <a:srgbClr val="00CEF6"/>
                </a:solidFill>
              </a:rPr>
              <a:t>Fal</a:t>
            </a:r>
            <a:r>
              <a:rPr dirty="0" spc="-80">
                <a:solidFill>
                  <a:srgbClr val="00CEF6"/>
                </a:solidFill>
              </a:rPr>
              <a:t>l</a:t>
            </a:r>
            <a:r>
              <a:rPr dirty="0" spc="275">
                <a:solidFill>
                  <a:srgbClr val="00CEF6"/>
                </a:solidFill>
              </a:rPr>
              <a:t> </a:t>
            </a:r>
            <a:r>
              <a:rPr dirty="0" spc="-175">
                <a:solidFill>
                  <a:srgbClr val="00CEF6"/>
                </a:solidFill>
              </a:rPr>
              <a:t>2020</a:t>
            </a:r>
            <a:r>
              <a:rPr dirty="0" spc="-300">
                <a:solidFill>
                  <a:srgbClr val="00CEF6"/>
                </a:solidFill>
              </a:rPr>
              <a:t> </a:t>
            </a:r>
            <a:r>
              <a:rPr dirty="0" spc="-150">
                <a:solidFill>
                  <a:srgbClr val="00CEF6"/>
                </a:solidFill>
              </a:rPr>
              <a:t>Connectors</a:t>
            </a:r>
          </a:p>
        </p:txBody>
      </p:sp>
      <p:grpSp>
        <p:nvGrpSpPr>
          <p:cNvPr id="42" name="object 42"/>
          <p:cNvGrpSpPr/>
          <p:nvPr/>
        </p:nvGrpSpPr>
        <p:grpSpPr>
          <a:xfrm>
            <a:off x="1046150" y="2591649"/>
            <a:ext cx="4709160" cy="1890395"/>
            <a:chOff x="1046150" y="2591649"/>
            <a:chExt cx="4709160" cy="1890395"/>
          </a:xfrm>
        </p:grpSpPr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150" y="2592521"/>
              <a:ext cx="2362334" cy="138100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2770" y="2591649"/>
              <a:ext cx="2362334" cy="141632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392769" y="3946699"/>
              <a:ext cx="2362200" cy="535305"/>
            </a:xfrm>
            <a:custGeom>
              <a:avLst/>
              <a:gdLst/>
              <a:ahLst/>
              <a:cxnLst/>
              <a:rect l="l" t="t" r="r" b="b"/>
              <a:pathLst>
                <a:path w="2362200" h="535304">
                  <a:moveTo>
                    <a:pt x="2362199" y="534899"/>
                  </a:moveTo>
                  <a:lnTo>
                    <a:pt x="0" y="534899"/>
                  </a:lnTo>
                  <a:lnTo>
                    <a:pt x="0" y="0"/>
                  </a:lnTo>
                  <a:lnTo>
                    <a:pt x="2362199" y="0"/>
                  </a:lnTo>
                  <a:lnTo>
                    <a:pt x="2362199" y="534899"/>
                  </a:lnTo>
                  <a:close/>
                </a:path>
              </a:pathLst>
            </a:custGeom>
            <a:solidFill>
              <a:srgbClr val="37761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3478495" y="4003838"/>
            <a:ext cx="2178050" cy="404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ts val="1670"/>
              </a:lnSpc>
              <a:spcBef>
                <a:spcPts val="100"/>
              </a:spcBef>
            </a:pPr>
            <a:r>
              <a:rPr dirty="0" sz="1400" spc="-160" b="1">
                <a:solidFill>
                  <a:srgbClr val="FFFFFF"/>
                </a:solidFill>
                <a:latin typeface="Tahoma"/>
                <a:cs typeface="Tahoma"/>
              </a:rPr>
              <a:t>PHYSICS</a:t>
            </a:r>
            <a:r>
              <a:rPr dirty="0" sz="1400" spc="-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0" b="1">
                <a:solidFill>
                  <a:srgbClr val="FFFFFF"/>
                </a:solidFill>
                <a:latin typeface="Tahoma"/>
                <a:cs typeface="Tahoma"/>
              </a:rPr>
              <a:t>88</a:t>
            </a:r>
            <a:endParaRPr sz="1400">
              <a:latin typeface="Tahoma"/>
              <a:cs typeface="Tahoma"/>
            </a:endParaRPr>
          </a:p>
          <a:p>
            <a:pPr>
              <a:lnSpc>
                <a:spcPts val="1310"/>
              </a:lnSpc>
            </a:pPr>
            <a:r>
              <a:rPr dirty="0" sz="1100" spc="-25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dirty="0" sz="11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ahoma"/>
                <a:cs typeface="Tahoma"/>
              </a:rPr>
              <a:t>Scien</a:t>
            </a:r>
            <a:r>
              <a:rPr dirty="0" sz="1100" spc="-3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100" spc="-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1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100">
                <a:solidFill>
                  <a:srgbClr val="FFFFFF"/>
                </a:solidFill>
                <a:latin typeface="Tahoma"/>
                <a:cs typeface="Tahoma"/>
              </a:rPr>
              <a:t>Applications</a:t>
            </a:r>
            <a:r>
              <a:rPr dirty="0" sz="11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100" spc="15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11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ahoma"/>
                <a:cs typeface="Tahoma"/>
              </a:rPr>
              <a:t>Physics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046150" y="3946699"/>
            <a:ext cx="2362200" cy="535305"/>
          </a:xfrm>
          <a:custGeom>
            <a:avLst/>
            <a:gdLst/>
            <a:ahLst/>
            <a:cxnLst/>
            <a:rect l="l" t="t" r="r" b="b"/>
            <a:pathLst>
              <a:path w="2362200" h="535304">
                <a:moveTo>
                  <a:pt x="2362199" y="534899"/>
                </a:moveTo>
                <a:lnTo>
                  <a:pt x="0" y="534899"/>
                </a:lnTo>
                <a:lnTo>
                  <a:pt x="0" y="0"/>
                </a:lnTo>
                <a:lnTo>
                  <a:pt x="2362199" y="0"/>
                </a:lnTo>
                <a:lnTo>
                  <a:pt x="2362199" y="534899"/>
                </a:lnTo>
                <a:close/>
              </a:path>
            </a:pathLst>
          </a:custGeom>
          <a:solidFill>
            <a:srgbClr val="6FA8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1131875" y="3999075"/>
            <a:ext cx="1673225" cy="419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ts val="1670"/>
              </a:lnSpc>
              <a:spcBef>
                <a:spcPts val="100"/>
              </a:spcBef>
            </a:pPr>
            <a:r>
              <a:rPr dirty="0" sz="1400" spc="-200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400" spc="-165" b="1">
                <a:solidFill>
                  <a:srgbClr val="FFFFFF"/>
                </a:solidFill>
                <a:latin typeface="Tahoma"/>
                <a:cs typeface="Tahoma"/>
              </a:rPr>
              <a:t>OMPSCI</a:t>
            </a:r>
            <a:r>
              <a:rPr dirty="0" sz="1400" spc="-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0" b="1">
                <a:solidFill>
                  <a:srgbClr val="FFFFFF"/>
                </a:solidFill>
                <a:latin typeface="Tahoma"/>
                <a:cs typeface="Tahoma"/>
              </a:rPr>
              <a:t>88</a:t>
            </a:r>
            <a:endParaRPr sz="1400">
              <a:latin typeface="Tahoma"/>
              <a:cs typeface="Tahoma"/>
            </a:endParaRPr>
          </a:p>
          <a:p>
            <a:pPr>
              <a:lnSpc>
                <a:spcPts val="1430"/>
              </a:lnSpc>
            </a:pPr>
            <a:r>
              <a:rPr dirty="0" sz="1200" spc="-8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200" spc="-5">
                <a:solidFill>
                  <a:srgbClr val="FFFFFF"/>
                </a:solidFill>
                <a:latin typeface="Tahoma"/>
                <a:cs typeface="Tahoma"/>
              </a:rPr>
              <a:t>omputational</a:t>
            </a:r>
            <a:r>
              <a:rPr dirty="0" sz="12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ahoma"/>
                <a:cs typeface="Tahoma"/>
              </a:rPr>
              <a:t>Structures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694102" y="2586975"/>
            <a:ext cx="2323465" cy="1894839"/>
            <a:chOff x="5694102" y="2586975"/>
            <a:chExt cx="2323465" cy="1894839"/>
          </a:xfrm>
        </p:grpSpPr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69605" y="2586975"/>
              <a:ext cx="2247519" cy="147730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694102" y="3966174"/>
              <a:ext cx="2247900" cy="515620"/>
            </a:xfrm>
            <a:custGeom>
              <a:avLst/>
              <a:gdLst/>
              <a:ahLst/>
              <a:cxnLst/>
              <a:rect l="l" t="t" r="r" b="b"/>
              <a:pathLst>
                <a:path w="2247900" h="515620">
                  <a:moveTo>
                    <a:pt x="2247599" y="515399"/>
                  </a:moveTo>
                  <a:lnTo>
                    <a:pt x="0" y="515399"/>
                  </a:lnTo>
                  <a:lnTo>
                    <a:pt x="0" y="0"/>
                  </a:lnTo>
                  <a:lnTo>
                    <a:pt x="2247599" y="0"/>
                  </a:lnTo>
                  <a:lnTo>
                    <a:pt x="2247599" y="515399"/>
                  </a:lnTo>
                  <a:close/>
                </a:path>
              </a:pathLst>
            </a:custGeom>
            <a:solidFill>
              <a:srgbClr val="134F5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5694102" y="3966174"/>
            <a:ext cx="2247900" cy="515620"/>
          </a:xfrm>
          <a:prstGeom prst="rect">
            <a:avLst/>
          </a:prstGeom>
        </p:spPr>
        <p:txBody>
          <a:bodyPr wrap="square" lIns="0" tIns="69215" rIns="0" bIns="0" rtlCol="0" vert="horz">
            <a:spAutoFit/>
          </a:bodyPr>
          <a:lstStyle/>
          <a:p>
            <a:pPr marL="85725">
              <a:lnSpc>
                <a:spcPts val="1675"/>
              </a:lnSpc>
              <a:spcBef>
                <a:spcPts val="545"/>
              </a:spcBef>
            </a:pPr>
            <a:r>
              <a:rPr dirty="0" sz="1400" spc="-195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400" spc="-22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400" spc="-17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400" spc="-114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400" spc="-1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0" b="1">
                <a:solidFill>
                  <a:srgbClr val="FFFFFF"/>
                </a:solidFill>
                <a:latin typeface="Tahoma"/>
                <a:cs typeface="Tahoma"/>
              </a:rPr>
              <a:t>88-3</a:t>
            </a:r>
            <a:endParaRPr sz="1400">
              <a:latin typeface="Tahoma"/>
              <a:cs typeface="Tahoma"/>
            </a:endParaRPr>
          </a:p>
          <a:p>
            <a:pPr marL="85725">
              <a:lnSpc>
                <a:spcPts val="1195"/>
              </a:lnSpc>
            </a:pPr>
            <a:r>
              <a:rPr dirty="0" sz="1000" spc="-2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000" spc="-4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000" spc="-5">
                <a:solidFill>
                  <a:srgbClr val="FFFFFF"/>
                </a:solidFill>
                <a:latin typeface="Tahoma"/>
                <a:cs typeface="Tahoma"/>
              </a:rPr>
              <a:t>onomic</a:t>
            </a:r>
            <a:r>
              <a:rPr dirty="0" sz="10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000">
                <a:solidFill>
                  <a:srgbClr val="FFFFFF"/>
                </a:solidFill>
                <a:latin typeface="Tahoma"/>
                <a:cs typeface="Tahoma"/>
              </a:rPr>
              <a:t>Models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715349" y="2025699"/>
            <a:ext cx="2266950" cy="535305"/>
          </a:xfrm>
          <a:custGeom>
            <a:avLst/>
            <a:gdLst/>
            <a:ahLst/>
            <a:cxnLst/>
            <a:rect l="l" t="t" r="r" b="b"/>
            <a:pathLst>
              <a:path w="2266950" h="535305">
                <a:moveTo>
                  <a:pt x="2266799" y="534899"/>
                </a:moveTo>
                <a:lnTo>
                  <a:pt x="0" y="534899"/>
                </a:lnTo>
                <a:lnTo>
                  <a:pt x="0" y="0"/>
                </a:lnTo>
                <a:lnTo>
                  <a:pt x="2266799" y="0"/>
                </a:lnTo>
                <a:lnTo>
                  <a:pt x="2266799" y="534899"/>
                </a:lnTo>
                <a:close/>
              </a:path>
            </a:pathLst>
          </a:custGeom>
          <a:solidFill>
            <a:srgbClr val="134F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3380749" y="2025699"/>
            <a:ext cx="4601845" cy="56642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2419985">
              <a:lnSpc>
                <a:spcPts val="1675"/>
              </a:lnSpc>
              <a:spcBef>
                <a:spcPts val="25"/>
              </a:spcBef>
            </a:pPr>
            <a:r>
              <a:rPr dirty="0" sz="1400" spc="-135" b="1">
                <a:solidFill>
                  <a:srgbClr val="FFFFFF"/>
                </a:solidFill>
                <a:latin typeface="Tahoma"/>
                <a:cs typeface="Tahoma"/>
              </a:rPr>
              <a:t>EPS</a:t>
            </a:r>
            <a:r>
              <a:rPr dirty="0" sz="1400" spc="-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0" b="1">
                <a:solidFill>
                  <a:srgbClr val="FFFFFF"/>
                </a:solidFill>
                <a:latin typeface="Tahoma"/>
                <a:cs typeface="Tahoma"/>
              </a:rPr>
              <a:t>88</a:t>
            </a:r>
            <a:endParaRPr sz="1400">
              <a:latin typeface="Tahoma"/>
              <a:cs typeface="Tahoma"/>
            </a:endParaRPr>
          </a:p>
          <a:p>
            <a:pPr marL="2419985" marR="364490">
              <a:lnSpc>
                <a:spcPts val="1200"/>
              </a:lnSpc>
              <a:spcBef>
                <a:spcPts val="30"/>
              </a:spcBef>
            </a:pPr>
            <a:r>
              <a:rPr dirty="0" sz="1000" spc="-25">
                <a:solidFill>
                  <a:srgbClr val="FFFFFF"/>
                </a:solidFill>
                <a:latin typeface="Tahoma"/>
                <a:cs typeface="Tahoma"/>
              </a:rPr>
              <a:t>PyEa</a:t>
            </a:r>
            <a:r>
              <a:rPr dirty="0" sz="1000" spc="1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000" spc="-50">
                <a:solidFill>
                  <a:srgbClr val="FFFFFF"/>
                </a:solidFill>
                <a:latin typeface="Tahoma"/>
                <a:cs typeface="Tahoma"/>
              </a:rPr>
              <a:t>th:</a:t>
            </a:r>
            <a:r>
              <a:rPr dirty="0" sz="10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000" spc="-1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0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Tahoma"/>
                <a:cs typeface="Tahoma"/>
              </a:rPr>
              <a:t>Python</a:t>
            </a:r>
            <a:r>
              <a:rPr dirty="0" sz="10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000" spc="-15">
                <a:solidFill>
                  <a:srgbClr val="FFFFFF"/>
                </a:solidFill>
                <a:latin typeface="Tahoma"/>
                <a:cs typeface="Tahoma"/>
              </a:rPr>
              <a:t>Introduction</a:t>
            </a:r>
            <a:r>
              <a:rPr dirty="0" sz="10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000" spc="-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000" spc="-5">
                <a:solidFill>
                  <a:srgbClr val="FFFFFF"/>
                </a:solidFill>
                <a:latin typeface="Tahoma"/>
                <a:cs typeface="Tahoma"/>
              </a:rPr>
              <a:t>o  </a:t>
            </a:r>
            <a:r>
              <a:rPr dirty="0" sz="1000" spc="-15">
                <a:solidFill>
                  <a:srgbClr val="FFFFFF"/>
                </a:solidFill>
                <a:latin typeface="Tahoma"/>
                <a:cs typeface="Tahoma"/>
              </a:rPr>
              <a:t>Earth</a:t>
            </a:r>
            <a:r>
              <a:rPr dirty="0" sz="10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000" spc="-15">
                <a:solidFill>
                  <a:srgbClr val="FFFFFF"/>
                </a:solidFill>
                <a:latin typeface="Tahoma"/>
                <a:cs typeface="Tahoma"/>
              </a:rPr>
              <a:t>Science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55" name="object 5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15350" y="634424"/>
            <a:ext cx="2266800" cy="13960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9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81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43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05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6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29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91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3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15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37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38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00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62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24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18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48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10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72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34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9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758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55625" y="91682"/>
            <a:ext cx="28194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0">
                <a:solidFill>
                  <a:srgbClr val="E09E19"/>
                </a:solidFill>
                <a:latin typeface="Georgia"/>
                <a:cs typeface="Georgia"/>
              </a:rPr>
              <a:t>Data</a:t>
            </a:r>
            <a:r>
              <a:rPr dirty="0" sz="3600" spc="-90" b="0">
                <a:solidFill>
                  <a:srgbClr val="E09E19"/>
                </a:solidFill>
                <a:latin typeface="Georgia"/>
                <a:cs typeface="Georgia"/>
              </a:rPr>
              <a:t> </a:t>
            </a:r>
            <a:r>
              <a:rPr dirty="0" sz="3600" spc="-5" b="0">
                <a:solidFill>
                  <a:srgbClr val="E09E19"/>
                </a:solidFill>
                <a:latin typeface="Georgia"/>
                <a:cs typeface="Georgia"/>
              </a:rPr>
              <a:t>Scholars</a:t>
            </a:r>
            <a:endParaRPr sz="3600">
              <a:latin typeface="Georgia"/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62487" y="4794929"/>
            <a:ext cx="1797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Calibri"/>
                <a:cs typeface="Calibri"/>
              </a:rPr>
              <a:t>26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225" y="1937374"/>
            <a:ext cx="4697800" cy="254110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603250" y="731536"/>
            <a:ext cx="3256279" cy="1012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>
                <a:solidFill>
                  <a:srgbClr val="2D637F"/>
                </a:solidFill>
                <a:latin typeface="Verdana"/>
                <a:cs typeface="Verdana"/>
              </a:rPr>
              <a:t>For</a:t>
            </a:r>
            <a:r>
              <a:rPr dirty="0" sz="1600" spc="-75">
                <a:solidFill>
                  <a:srgbClr val="2D637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2D637F"/>
                </a:solidFill>
                <a:latin typeface="Verdana"/>
                <a:cs typeface="Verdana"/>
              </a:rPr>
              <a:t>students</a:t>
            </a:r>
            <a:r>
              <a:rPr dirty="0" sz="1600" spc="-70">
                <a:solidFill>
                  <a:srgbClr val="2D637F"/>
                </a:solidFill>
                <a:latin typeface="Verdana"/>
                <a:cs typeface="Verdana"/>
              </a:rPr>
              <a:t> </a:t>
            </a:r>
            <a:r>
              <a:rPr dirty="0" sz="1600" spc="-25">
                <a:solidFill>
                  <a:srgbClr val="2D637F"/>
                </a:solidFill>
                <a:latin typeface="Verdana"/>
                <a:cs typeface="Verdana"/>
              </a:rPr>
              <a:t>who</a:t>
            </a:r>
            <a:r>
              <a:rPr dirty="0" sz="1600" spc="-75">
                <a:solidFill>
                  <a:srgbClr val="2D637F"/>
                </a:solidFill>
                <a:latin typeface="Verdana"/>
                <a:cs typeface="Verdana"/>
              </a:rPr>
              <a:t> are</a:t>
            </a:r>
            <a:endParaRPr sz="1600">
              <a:latin typeface="Verdana"/>
              <a:cs typeface="Verdana"/>
            </a:endParaRPr>
          </a:p>
          <a:p>
            <a:pPr marL="355600" indent="-30035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600" spc="-40">
                <a:solidFill>
                  <a:srgbClr val="2D637F"/>
                </a:solidFill>
                <a:latin typeface="Verdana"/>
                <a:cs typeface="Verdana"/>
              </a:rPr>
              <a:t>Low</a:t>
            </a:r>
            <a:r>
              <a:rPr dirty="0" sz="1600" spc="-100">
                <a:solidFill>
                  <a:srgbClr val="2D637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2D637F"/>
                </a:solidFill>
                <a:latin typeface="Verdana"/>
                <a:cs typeface="Verdana"/>
              </a:rPr>
              <a:t>income</a:t>
            </a:r>
            <a:endParaRPr sz="1600">
              <a:latin typeface="Verdana"/>
              <a:cs typeface="Verdana"/>
            </a:endParaRPr>
          </a:p>
          <a:p>
            <a:pPr marL="355600" indent="-30035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600" spc="-30">
                <a:solidFill>
                  <a:srgbClr val="2D637F"/>
                </a:solidFill>
                <a:latin typeface="Verdana"/>
                <a:cs typeface="Verdana"/>
              </a:rPr>
              <a:t>First</a:t>
            </a:r>
            <a:r>
              <a:rPr dirty="0" sz="1600" spc="-80">
                <a:solidFill>
                  <a:srgbClr val="2D637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2D637F"/>
                </a:solidFill>
                <a:latin typeface="Verdana"/>
                <a:cs typeface="Verdana"/>
              </a:rPr>
              <a:t>generation</a:t>
            </a:r>
            <a:r>
              <a:rPr dirty="0" sz="1600" spc="-75">
                <a:solidFill>
                  <a:srgbClr val="2D637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2D637F"/>
                </a:solidFill>
                <a:latin typeface="Verdana"/>
                <a:cs typeface="Verdana"/>
              </a:rPr>
              <a:t>college</a:t>
            </a:r>
            <a:endParaRPr sz="1600">
              <a:latin typeface="Verdana"/>
              <a:cs typeface="Verdana"/>
            </a:endParaRPr>
          </a:p>
          <a:p>
            <a:pPr marL="355600" indent="-30035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600" spc="-20">
                <a:solidFill>
                  <a:srgbClr val="2D637F"/>
                </a:solidFill>
                <a:latin typeface="Verdana"/>
                <a:cs typeface="Verdana"/>
              </a:rPr>
              <a:t>Historically</a:t>
            </a:r>
            <a:r>
              <a:rPr dirty="0" sz="1600" spc="-85">
                <a:solidFill>
                  <a:srgbClr val="2D637F"/>
                </a:solidFill>
                <a:latin typeface="Verdana"/>
                <a:cs typeface="Verdana"/>
              </a:rPr>
              <a:t> </a:t>
            </a:r>
            <a:r>
              <a:rPr dirty="0" sz="1600" spc="-50">
                <a:solidFill>
                  <a:srgbClr val="2D637F"/>
                </a:solidFill>
                <a:latin typeface="Verdana"/>
                <a:cs typeface="Verdana"/>
              </a:rPr>
              <a:t>underrepresented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337730" y="1968717"/>
            <a:ext cx="1202055" cy="18415"/>
          </a:xfrm>
          <a:custGeom>
            <a:avLst/>
            <a:gdLst/>
            <a:ahLst/>
            <a:cxnLst/>
            <a:rect l="l" t="t" r="r" b="b"/>
            <a:pathLst>
              <a:path w="1202054" h="18414">
                <a:moveTo>
                  <a:pt x="1201940" y="18287"/>
                </a:moveTo>
                <a:lnTo>
                  <a:pt x="0" y="18287"/>
                </a:lnTo>
                <a:lnTo>
                  <a:pt x="0" y="0"/>
                </a:lnTo>
                <a:lnTo>
                  <a:pt x="1201940" y="0"/>
                </a:lnTo>
                <a:lnTo>
                  <a:pt x="1201940" y="18287"/>
                </a:lnTo>
                <a:close/>
              </a:path>
            </a:pathLst>
          </a:custGeom>
          <a:solidFill>
            <a:srgbClr val="2D63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72684" y="2687761"/>
            <a:ext cx="932180" cy="18415"/>
          </a:xfrm>
          <a:custGeom>
            <a:avLst/>
            <a:gdLst/>
            <a:ahLst/>
            <a:cxnLst/>
            <a:rect l="l" t="t" r="r" b="b"/>
            <a:pathLst>
              <a:path w="932179" h="18414">
                <a:moveTo>
                  <a:pt x="932032" y="18287"/>
                </a:moveTo>
                <a:lnTo>
                  <a:pt x="0" y="18287"/>
                </a:lnTo>
                <a:lnTo>
                  <a:pt x="0" y="0"/>
                </a:lnTo>
                <a:lnTo>
                  <a:pt x="932032" y="0"/>
                </a:lnTo>
                <a:lnTo>
                  <a:pt x="932032" y="18287"/>
                </a:lnTo>
                <a:close/>
              </a:path>
            </a:pathLst>
          </a:custGeom>
          <a:solidFill>
            <a:srgbClr val="2D637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/>
          <p:cNvGrpSpPr/>
          <p:nvPr/>
        </p:nvGrpSpPr>
        <p:grpSpPr>
          <a:xfrm>
            <a:off x="8390087" y="1915612"/>
            <a:ext cx="261620" cy="2360930"/>
            <a:chOff x="8390087" y="1915612"/>
            <a:chExt cx="261620" cy="2360930"/>
          </a:xfrm>
        </p:grpSpPr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0087" y="1915612"/>
              <a:ext cx="261425" cy="23605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4850" y="1937374"/>
              <a:ext cx="171899" cy="227099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434850" y="1937374"/>
              <a:ext cx="172085" cy="2271395"/>
            </a:xfrm>
            <a:custGeom>
              <a:avLst/>
              <a:gdLst/>
              <a:ahLst/>
              <a:cxnLst/>
              <a:rect l="l" t="t" r="r" b="b"/>
              <a:pathLst>
                <a:path w="172084" h="2271395">
                  <a:moveTo>
                    <a:pt x="128924" y="0"/>
                  </a:moveTo>
                  <a:lnTo>
                    <a:pt x="128924" y="2137242"/>
                  </a:lnTo>
                  <a:lnTo>
                    <a:pt x="171899" y="2137242"/>
                  </a:lnTo>
                  <a:lnTo>
                    <a:pt x="85949" y="2270999"/>
                  </a:lnTo>
                  <a:lnTo>
                    <a:pt x="0" y="2137242"/>
                  </a:lnTo>
                  <a:lnTo>
                    <a:pt x="42974" y="2137242"/>
                  </a:lnTo>
                  <a:lnTo>
                    <a:pt x="42974" y="0"/>
                  </a:lnTo>
                  <a:lnTo>
                    <a:pt x="128924" y="0"/>
                  </a:lnTo>
                  <a:close/>
                </a:path>
              </a:pathLst>
            </a:custGeom>
            <a:ln w="9524">
              <a:solidFill>
                <a:srgbClr val="4A7DB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/>
          <p:nvPr/>
        </p:nvSpPr>
        <p:spPr>
          <a:xfrm>
            <a:off x="6470452" y="3581236"/>
            <a:ext cx="936625" cy="18415"/>
          </a:xfrm>
          <a:custGeom>
            <a:avLst/>
            <a:gdLst/>
            <a:ahLst/>
            <a:cxnLst/>
            <a:rect l="l" t="t" r="r" b="b"/>
            <a:pathLst>
              <a:path w="936625" h="18414">
                <a:moveTo>
                  <a:pt x="936495" y="18287"/>
                </a:moveTo>
                <a:lnTo>
                  <a:pt x="0" y="18287"/>
                </a:lnTo>
                <a:lnTo>
                  <a:pt x="0" y="0"/>
                </a:lnTo>
                <a:lnTo>
                  <a:pt x="936495" y="0"/>
                </a:lnTo>
                <a:lnTo>
                  <a:pt x="936495" y="18287"/>
                </a:lnTo>
                <a:close/>
              </a:path>
            </a:pathLst>
          </a:custGeom>
          <a:solidFill>
            <a:srgbClr val="2D63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5030574" y="427290"/>
            <a:ext cx="251015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55" b="1" i="1">
                <a:solidFill>
                  <a:srgbClr val="1B4587"/>
                </a:solidFill>
                <a:latin typeface="Verdana"/>
                <a:cs typeface="Verdana"/>
              </a:rPr>
              <a:t>Dat</a:t>
            </a:r>
            <a:r>
              <a:rPr dirty="0" sz="1600" spc="-155" b="1" i="1">
                <a:solidFill>
                  <a:srgbClr val="1B4587"/>
                </a:solidFill>
                <a:latin typeface="Verdana"/>
                <a:cs typeface="Verdana"/>
              </a:rPr>
              <a:t>a</a:t>
            </a:r>
            <a:r>
              <a:rPr dirty="0" sz="1600" spc="-175" b="1" i="1">
                <a:solidFill>
                  <a:srgbClr val="1B4587"/>
                </a:solidFill>
                <a:latin typeface="Verdana"/>
                <a:cs typeface="Verdana"/>
              </a:rPr>
              <a:t> </a:t>
            </a:r>
            <a:r>
              <a:rPr dirty="0" sz="1600" spc="-185" b="1" i="1">
                <a:solidFill>
                  <a:srgbClr val="1B4587"/>
                </a:solidFill>
                <a:latin typeface="Verdana"/>
                <a:cs typeface="Verdana"/>
              </a:rPr>
              <a:t>Scholar</a:t>
            </a:r>
            <a:r>
              <a:rPr dirty="0" sz="1600" spc="-180" b="1" i="1">
                <a:solidFill>
                  <a:srgbClr val="1B4587"/>
                </a:solidFill>
                <a:latin typeface="Verdana"/>
                <a:cs typeface="Verdana"/>
              </a:rPr>
              <a:t>s</a:t>
            </a:r>
            <a:r>
              <a:rPr dirty="0" sz="1600" spc="-170" b="1" i="1">
                <a:solidFill>
                  <a:srgbClr val="1B4587"/>
                </a:solidFill>
                <a:latin typeface="Verdana"/>
                <a:cs typeface="Verdana"/>
              </a:rPr>
              <a:t> </a:t>
            </a:r>
            <a:r>
              <a:rPr dirty="0" sz="1600" spc="-215" b="1" i="1">
                <a:solidFill>
                  <a:srgbClr val="1B4587"/>
                </a:solidFill>
                <a:latin typeface="Verdana"/>
                <a:cs typeface="Verdana"/>
              </a:rPr>
              <a:t>serve</a:t>
            </a:r>
            <a:r>
              <a:rPr dirty="0" sz="1600" spc="-200" b="1" i="1">
                <a:solidFill>
                  <a:srgbClr val="1B4587"/>
                </a:solidFill>
                <a:latin typeface="Verdana"/>
                <a:cs typeface="Verdana"/>
              </a:rPr>
              <a:t>s</a:t>
            </a:r>
            <a:r>
              <a:rPr dirty="0" sz="1600" spc="-175" b="1" i="1">
                <a:solidFill>
                  <a:srgbClr val="1B4587"/>
                </a:solidFill>
                <a:latin typeface="Verdana"/>
                <a:cs typeface="Verdana"/>
              </a:rPr>
              <a:t> </a:t>
            </a:r>
            <a:r>
              <a:rPr dirty="0" sz="1600" spc="-195" b="1" i="1">
                <a:solidFill>
                  <a:srgbClr val="1B4587"/>
                </a:solidFill>
                <a:latin typeface="Verdana"/>
                <a:cs typeface="Verdana"/>
              </a:rPr>
              <a:t>these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30574" y="674940"/>
            <a:ext cx="3463290" cy="352107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dirty="0" sz="1600" spc="-155" b="1" i="1">
                <a:solidFill>
                  <a:srgbClr val="1B4587"/>
                </a:solidFill>
                <a:latin typeface="Verdana"/>
                <a:cs typeface="Verdana"/>
              </a:rPr>
              <a:t>populations to </a:t>
            </a:r>
            <a:r>
              <a:rPr dirty="0" sz="1600" spc="-175" b="1" i="1">
                <a:solidFill>
                  <a:srgbClr val="1B4587"/>
                </a:solidFill>
                <a:latin typeface="Verdana"/>
                <a:cs typeface="Verdana"/>
              </a:rPr>
              <a:t>support </a:t>
            </a:r>
            <a:r>
              <a:rPr dirty="0" sz="1600" spc="-160" b="1" i="1">
                <a:solidFill>
                  <a:srgbClr val="1B4587"/>
                </a:solidFill>
                <a:latin typeface="Verdana"/>
                <a:cs typeface="Verdana"/>
              </a:rPr>
              <a:t>diversity </a:t>
            </a:r>
            <a:r>
              <a:rPr dirty="0" sz="1600" spc="-114" b="1" i="1">
                <a:solidFill>
                  <a:srgbClr val="1B4587"/>
                </a:solidFill>
                <a:latin typeface="Verdana"/>
                <a:cs typeface="Verdana"/>
              </a:rPr>
              <a:t>in </a:t>
            </a:r>
            <a:r>
              <a:rPr dirty="0" sz="1600" spc="-110" b="1" i="1">
                <a:solidFill>
                  <a:srgbClr val="1B4587"/>
                </a:solidFill>
                <a:latin typeface="Verdana"/>
                <a:cs typeface="Verdana"/>
              </a:rPr>
              <a:t> </a:t>
            </a:r>
            <a:r>
              <a:rPr dirty="0" sz="1600" spc="-165" b="1" i="1">
                <a:solidFill>
                  <a:srgbClr val="1B4587"/>
                </a:solidFill>
                <a:latin typeface="Verdana"/>
                <a:cs typeface="Verdana"/>
              </a:rPr>
              <a:t>th</a:t>
            </a:r>
            <a:r>
              <a:rPr dirty="0" sz="1600" spc="-180" b="1" i="1">
                <a:solidFill>
                  <a:srgbClr val="1B4587"/>
                </a:solidFill>
                <a:latin typeface="Verdana"/>
                <a:cs typeface="Verdana"/>
              </a:rPr>
              <a:t>e</a:t>
            </a:r>
            <a:r>
              <a:rPr dirty="0" sz="1600" spc="-175" b="1" i="1">
                <a:solidFill>
                  <a:srgbClr val="1B4587"/>
                </a:solidFill>
                <a:latin typeface="Verdana"/>
                <a:cs typeface="Verdana"/>
              </a:rPr>
              <a:t> </a:t>
            </a:r>
            <a:r>
              <a:rPr dirty="0" sz="1600" spc="-155" b="1" i="1">
                <a:solidFill>
                  <a:srgbClr val="1B4587"/>
                </a:solidFill>
                <a:latin typeface="Verdana"/>
                <a:cs typeface="Verdana"/>
              </a:rPr>
              <a:t>Dat</a:t>
            </a:r>
            <a:r>
              <a:rPr dirty="0" sz="1600" spc="-155" b="1" i="1">
                <a:solidFill>
                  <a:srgbClr val="1B4587"/>
                </a:solidFill>
                <a:latin typeface="Verdana"/>
                <a:cs typeface="Verdana"/>
              </a:rPr>
              <a:t>a</a:t>
            </a:r>
            <a:r>
              <a:rPr dirty="0" sz="1600" spc="-175" b="1" i="1">
                <a:solidFill>
                  <a:srgbClr val="1B4587"/>
                </a:solidFill>
                <a:latin typeface="Verdana"/>
                <a:cs typeface="Verdana"/>
              </a:rPr>
              <a:t> </a:t>
            </a:r>
            <a:r>
              <a:rPr dirty="0" sz="1600" spc="-204" b="1" i="1">
                <a:solidFill>
                  <a:srgbClr val="1B4587"/>
                </a:solidFill>
                <a:latin typeface="Verdana"/>
                <a:cs typeface="Verdana"/>
              </a:rPr>
              <a:t>Scienc</a:t>
            </a:r>
            <a:r>
              <a:rPr dirty="0" sz="1600" spc="-220" b="1" i="1">
                <a:solidFill>
                  <a:srgbClr val="1B4587"/>
                </a:solidFill>
                <a:latin typeface="Verdana"/>
                <a:cs typeface="Verdana"/>
              </a:rPr>
              <a:t>e</a:t>
            </a:r>
            <a:r>
              <a:rPr dirty="0" sz="1600" spc="-170" b="1" i="1">
                <a:solidFill>
                  <a:srgbClr val="1B4587"/>
                </a:solidFill>
                <a:latin typeface="Verdana"/>
                <a:cs typeface="Verdana"/>
              </a:rPr>
              <a:t> </a:t>
            </a:r>
            <a:r>
              <a:rPr dirty="0" sz="1600" spc="-180" b="1" i="1">
                <a:solidFill>
                  <a:srgbClr val="1B4587"/>
                </a:solidFill>
                <a:latin typeface="Verdana"/>
                <a:cs typeface="Verdana"/>
              </a:rPr>
              <a:t>studen</a:t>
            </a:r>
            <a:r>
              <a:rPr dirty="0" sz="1600" spc="-125" b="1" i="1">
                <a:solidFill>
                  <a:srgbClr val="1B4587"/>
                </a:solidFill>
                <a:latin typeface="Verdana"/>
                <a:cs typeface="Verdana"/>
              </a:rPr>
              <a:t>t</a:t>
            </a:r>
            <a:r>
              <a:rPr dirty="0" sz="1600" spc="-175" b="1" i="1">
                <a:solidFill>
                  <a:srgbClr val="1B4587"/>
                </a:solidFill>
                <a:latin typeface="Verdana"/>
                <a:cs typeface="Verdana"/>
              </a:rPr>
              <a:t> </a:t>
            </a:r>
            <a:r>
              <a:rPr dirty="0" sz="1600" spc="-165" b="1" i="1">
                <a:solidFill>
                  <a:srgbClr val="1B4587"/>
                </a:solidFill>
                <a:latin typeface="Verdana"/>
                <a:cs typeface="Verdana"/>
              </a:rPr>
              <a:t>community  </a:t>
            </a:r>
            <a:r>
              <a:rPr dirty="0" sz="1600" spc="-100" b="1" i="1">
                <a:solidFill>
                  <a:srgbClr val="1B4587"/>
                </a:solidFill>
                <a:latin typeface="Verdana"/>
                <a:cs typeface="Verdana"/>
              </a:rPr>
              <a:t>al</a:t>
            </a:r>
            <a:r>
              <a:rPr dirty="0" sz="1600" spc="-65" b="1" i="1">
                <a:solidFill>
                  <a:srgbClr val="1B4587"/>
                </a:solidFill>
                <a:latin typeface="Verdana"/>
                <a:cs typeface="Verdana"/>
              </a:rPr>
              <a:t>l</a:t>
            </a:r>
            <a:r>
              <a:rPr dirty="0" sz="1600" spc="-175" b="1" i="1">
                <a:solidFill>
                  <a:srgbClr val="1B4587"/>
                </a:solidFill>
                <a:latin typeface="Verdana"/>
                <a:cs typeface="Verdana"/>
              </a:rPr>
              <a:t> </a:t>
            </a:r>
            <a:r>
              <a:rPr dirty="0" sz="1600" spc="-165" b="1" i="1">
                <a:solidFill>
                  <a:srgbClr val="1B4587"/>
                </a:solidFill>
                <a:latin typeface="Verdana"/>
                <a:cs typeface="Verdana"/>
              </a:rPr>
              <a:t>th</a:t>
            </a:r>
            <a:r>
              <a:rPr dirty="0" sz="1600" spc="-180" b="1" i="1">
                <a:solidFill>
                  <a:srgbClr val="1B4587"/>
                </a:solidFill>
                <a:latin typeface="Verdana"/>
                <a:cs typeface="Verdana"/>
              </a:rPr>
              <a:t>e</a:t>
            </a:r>
            <a:r>
              <a:rPr dirty="0" sz="1600" spc="-175" b="1" i="1">
                <a:solidFill>
                  <a:srgbClr val="1B4587"/>
                </a:solidFill>
                <a:latin typeface="Verdana"/>
                <a:cs typeface="Verdana"/>
              </a:rPr>
              <a:t> </a:t>
            </a:r>
            <a:r>
              <a:rPr dirty="0" sz="1600" spc="-200" b="1" i="1">
                <a:solidFill>
                  <a:srgbClr val="1B4587"/>
                </a:solidFill>
                <a:latin typeface="Verdana"/>
                <a:cs typeface="Verdana"/>
              </a:rPr>
              <a:t>wa</a:t>
            </a:r>
            <a:r>
              <a:rPr dirty="0" sz="1600" spc="-155" b="1" i="1">
                <a:solidFill>
                  <a:srgbClr val="1B4587"/>
                </a:solidFill>
                <a:latin typeface="Verdana"/>
                <a:cs typeface="Verdana"/>
              </a:rPr>
              <a:t>y</a:t>
            </a:r>
            <a:r>
              <a:rPr dirty="0" sz="1600" spc="-175" b="1" i="1">
                <a:solidFill>
                  <a:srgbClr val="1B4587"/>
                </a:solidFill>
                <a:latin typeface="Verdana"/>
                <a:cs typeface="Verdana"/>
              </a:rPr>
              <a:t> </a:t>
            </a:r>
            <a:r>
              <a:rPr dirty="0" sz="1600" spc="-165" b="1" i="1">
                <a:solidFill>
                  <a:srgbClr val="1B4587"/>
                </a:solidFill>
                <a:latin typeface="Verdana"/>
                <a:cs typeface="Verdana"/>
              </a:rPr>
              <a:t>through.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Verdana"/>
              <a:cs typeface="Verdana"/>
            </a:endParaRPr>
          </a:p>
          <a:p>
            <a:pPr algn="ctr" marL="873125" marR="513715">
              <a:lnSpc>
                <a:spcPct val="118200"/>
              </a:lnSpc>
            </a:pPr>
            <a:r>
              <a:rPr dirty="0" sz="1600" spc="-35">
                <a:solidFill>
                  <a:srgbClr val="2D637F"/>
                </a:solidFill>
                <a:latin typeface="Verdana"/>
                <a:cs typeface="Verdana"/>
              </a:rPr>
              <a:t>Foundations </a:t>
            </a:r>
            <a:r>
              <a:rPr dirty="0" sz="1600" spc="-30">
                <a:solidFill>
                  <a:srgbClr val="2D637F"/>
                </a:solidFill>
                <a:latin typeface="Verdana"/>
                <a:cs typeface="Verdana"/>
              </a:rPr>
              <a:t> </a:t>
            </a:r>
            <a:r>
              <a:rPr dirty="0" sz="1600" spc="-45">
                <a:solidFill>
                  <a:srgbClr val="2D637F"/>
                </a:solidFill>
                <a:latin typeface="Verdana"/>
                <a:cs typeface="Verdana"/>
              </a:rPr>
              <a:t>Concurrent</a:t>
            </a:r>
            <a:r>
              <a:rPr dirty="0" sz="1600" spc="-70">
                <a:solidFill>
                  <a:srgbClr val="2D637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2D637F"/>
                </a:solidFill>
                <a:latin typeface="Verdana"/>
                <a:cs typeface="Verdana"/>
              </a:rPr>
              <a:t>to</a:t>
            </a:r>
            <a:r>
              <a:rPr dirty="0" sz="1600" spc="-70">
                <a:solidFill>
                  <a:srgbClr val="2D637F"/>
                </a:solidFill>
                <a:latin typeface="Verdana"/>
                <a:cs typeface="Verdana"/>
              </a:rPr>
              <a:t> </a:t>
            </a:r>
            <a:r>
              <a:rPr dirty="0" sz="1600" spc="-55">
                <a:solidFill>
                  <a:srgbClr val="2D637F"/>
                </a:solidFill>
                <a:latin typeface="Verdana"/>
                <a:cs typeface="Verdana"/>
              </a:rPr>
              <a:t>Data</a:t>
            </a:r>
            <a:r>
              <a:rPr dirty="0" sz="1600" spc="-65">
                <a:solidFill>
                  <a:srgbClr val="2D637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2D637F"/>
                </a:solidFill>
                <a:latin typeface="Verdana"/>
                <a:cs typeface="Verdana"/>
              </a:rPr>
              <a:t>8</a:t>
            </a:r>
            <a:endParaRPr sz="1600">
              <a:latin typeface="Verdana"/>
              <a:cs typeface="Verdana"/>
            </a:endParaRPr>
          </a:p>
          <a:p>
            <a:pPr algn="ctr" marL="1075690" marR="716280" indent="1905">
              <a:lnSpc>
                <a:spcPct val="118200"/>
              </a:lnSpc>
              <a:spcBef>
                <a:spcPts val="1120"/>
              </a:spcBef>
            </a:pPr>
            <a:r>
              <a:rPr dirty="0" sz="1600" spc="-40">
                <a:solidFill>
                  <a:srgbClr val="2D637F"/>
                </a:solidFill>
                <a:latin typeface="Verdana"/>
                <a:cs typeface="Verdana"/>
              </a:rPr>
              <a:t>Pathways </a:t>
            </a:r>
            <a:r>
              <a:rPr dirty="0" sz="1600" spc="-35">
                <a:solidFill>
                  <a:srgbClr val="2D637F"/>
                </a:solidFill>
                <a:latin typeface="Verdana"/>
                <a:cs typeface="Verdana"/>
              </a:rPr>
              <a:t> </a:t>
            </a:r>
            <a:r>
              <a:rPr dirty="0" sz="1600" spc="-60">
                <a:solidFill>
                  <a:srgbClr val="2D637F"/>
                </a:solidFill>
                <a:latin typeface="Verdana"/>
                <a:cs typeface="Verdana"/>
              </a:rPr>
              <a:t>Fur</a:t>
            </a:r>
            <a:r>
              <a:rPr dirty="0" sz="1600" spc="-30">
                <a:solidFill>
                  <a:srgbClr val="2D637F"/>
                </a:solidFill>
                <a:latin typeface="Verdana"/>
                <a:cs typeface="Verdana"/>
              </a:rPr>
              <a:t>the</a:t>
            </a:r>
            <a:r>
              <a:rPr dirty="0" sz="1600" spc="-20">
                <a:solidFill>
                  <a:srgbClr val="2D637F"/>
                </a:solidFill>
                <a:latin typeface="Verdana"/>
                <a:cs typeface="Verdana"/>
              </a:rPr>
              <a:t>r</a:t>
            </a:r>
            <a:r>
              <a:rPr dirty="0" sz="1600" spc="-55">
                <a:solidFill>
                  <a:srgbClr val="2D637F"/>
                </a:solidFill>
                <a:latin typeface="Verdana"/>
                <a:cs typeface="Verdana"/>
              </a:rPr>
              <a:t> </a:t>
            </a:r>
            <a:r>
              <a:rPr dirty="0" sz="1600" spc="-30">
                <a:solidFill>
                  <a:srgbClr val="2D637F"/>
                </a:solidFill>
                <a:latin typeface="Verdana"/>
                <a:cs typeface="Verdana"/>
              </a:rPr>
              <a:t>tech</a:t>
            </a:r>
            <a:r>
              <a:rPr dirty="0" sz="1600" spc="-20">
                <a:solidFill>
                  <a:srgbClr val="2D637F"/>
                </a:solidFill>
                <a:latin typeface="Verdana"/>
                <a:cs typeface="Verdana"/>
              </a:rPr>
              <a:t>nical</a:t>
            </a:r>
            <a:endParaRPr sz="1600">
              <a:latin typeface="Verdana"/>
              <a:cs typeface="Verdana"/>
            </a:endParaRPr>
          </a:p>
          <a:p>
            <a:pPr algn="ctr" marL="352425">
              <a:lnSpc>
                <a:spcPct val="100000"/>
              </a:lnSpc>
              <a:spcBef>
                <a:spcPts val="330"/>
              </a:spcBef>
            </a:pPr>
            <a:r>
              <a:rPr dirty="0" sz="1600" spc="-5">
                <a:solidFill>
                  <a:srgbClr val="2D637F"/>
                </a:solidFill>
                <a:latin typeface="Verdana"/>
                <a:cs typeface="Verdana"/>
              </a:rPr>
              <a:t>skill</a:t>
            </a:r>
            <a:r>
              <a:rPr dirty="0" sz="1600" spc="-60">
                <a:solidFill>
                  <a:srgbClr val="2D637F"/>
                </a:solidFill>
                <a:latin typeface="Verdana"/>
                <a:cs typeface="Verdana"/>
              </a:rPr>
              <a:t> </a:t>
            </a:r>
            <a:r>
              <a:rPr dirty="0" sz="1600" spc="30">
                <a:solidFill>
                  <a:srgbClr val="2D637F"/>
                </a:solidFill>
                <a:latin typeface="Verdana"/>
                <a:cs typeface="Verdana"/>
              </a:rPr>
              <a:t>&amp;</a:t>
            </a:r>
            <a:r>
              <a:rPr dirty="0" sz="1600" spc="-60">
                <a:solidFill>
                  <a:srgbClr val="2D637F"/>
                </a:solidFill>
                <a:latin typeface="Verdana"/>
                <a:cs typeface="Verdana"/>
              </a:rPr>
              <a:t> </a:t>
            </a:r>
            <a:r>
              <a:rPr dirty="0" sz="1600" spc="-70">
                <a:solidFill>
                  <a:srgbClr val="2D637F"/>
                </a:solidFill>
                <a:latin typeface="Verdana"/>
                <a:cs typeface="Verdana"/>
              </a:rPr>
              <a:t>career</a:t>
            </a:r>
            <a:r>
              <a:rPr dirty="0" sz="1600" spc="-60">
                <a:solidFill>
                  <a:srgbClr val="2D637F"/>
                </a:solidFill>
                <a:latin typeface="Verdana"/>
                <a:cs typeface="Verdana"/>
              </a:rPr>
              <a:t> </a:t>
            </a:r>
            <a:r>
              <a:rPr dirty="0" sz="1600" spc="-35">
                <a:solidFill>
                  <a:srgbClr val="2D637F"/>
                </a:solidFill>
                <a:latin typeface="Verdana"/>
                <a:cs typeface="Verdana"/>
              </a:rPr>
              <a:t>development</a:t>
            </a:r>
            <a:endParaRPr sz="1600">
              <a:latin typeface="Verdana"/>
              <a:cs typeface="Verdana"/>
            </a:endParaRPr>
          </a:p>
          <a:p>
            <a:pPr marL="907415" marR="550545" indent="532130">
              <a:lnSpc>
                <a:spcPct val="118200"/>
              </a:lnSpc>
              <a:spcBef>
                <a:spcPts val="245"/>
              </a:spcBef>
            </a:pPr>
            <a:r>
              <a:rPr dirty="0" sz="1600" spc="-60">
                <a:solidFill>
                  <a:srgbClr val="2D637F"/>
                </a:solidFill>
                <a:latin typeface="Verdana"/>
                <a:cs typeface="Verdana"/>
              </a:rPr>
              <a:t>Discovery </a:t>
            </a:r>
            <a:r>
              <a:rPr dirty="0" sz="1600" spc="-55">
                <a:solidFill>
                  <a:srgbClr val="2D637F"/>
                </a:solidFill>
                <a:latin typeface="Verdana"/>
                <a:cs typeface="Verdana"/>
              </a:rPr>
              <a:t> Support</a:t>
            </a:r>
            <a:r>
              <a:rPr dirty="0" sz="1600" spc="-75">
                <a:solidFill>
                  <a:srgbClr val="2D637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2D637F"/>
                </a:solidFill>
                <a:latin typeface="Verdana"/>
                <a:cs typeface="Verdana"/>
              </a:rPr>
              <a:t>for</a:t>
            </a:r>
            <a:r>
              <a:rPr dirty="0" sz="1600" spc="-75">
                <a:solidFill>
                  <a:srgbClr val="2D637F"/>
                </a:solidFill>
                <a:latin typeface="Verdana"/>
                <a:cs typeface="Verdana"/>
              </a:rPr>
              <a:t> </a:t>
            </a:r>
            <a:r>
              <a:rPr dirty="0" sz="1600" spc="-65">
                <a:solidFill>
                  <a:srgbClr val="2D637F"/>
                </a:solidFill>
                <a:latin typeface="Verdana"/>
                <a:cs typeface="Verdana"/>
              </a:rPr>
              <a:t>research</a:t>
            </a:r>
            <a:endParaRPr sz="1600">
              <a:latin typeface="Verdana"/>
              <a:cs typeface="Verdana"/>
            </a:endParaRPr>
          </a:p>
          <a:p>
            <a:pPr marL="1335405">
              <a:lnSpc>
                <a:spcPct val="100000"/>
              </a:lnSpc>
              <a:spcBef>
                <a:spcPts val="330"/>
              </a:spcBef>
            </a:pPr>
            <a:r>
              <a:rPr dirty="0" sz="1600" spc="-55">
                <a:solidFill>
                  <a:srgbClr val="2D637F"/>
                </a:solidFill>
                <a:latin typeface="Verdana"/>
                <a:cs typeface="Verdana"/>
              </a:rPr>
              <a:t>experiences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9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81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43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05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6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29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91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3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15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37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38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00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62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24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18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48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10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72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34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9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-4762" y="7"/>
            <a:ext cx="9153525" cy="5143500"/>
            <a:chOff x="-4762" y="7"/>
            <a:chExt cx="9153525" cy="5143500"/>
          </a:xfrm>
        </p:grpSpPr>
        <p:sp>
          <p:nvSpPr>
            <p:cNvPr id="25" name="object 25"/>
            <p:cNvSpPr/>
            <p:nvPr/>
          </p:nvSpPr>
          <p:spPr>
            <a:xfrm>
              <a:off x="8758237" y="7"/>
              <a:ext cx="9525" cy="5143500"/>
            </a:xfrm>
            <a:custGeom>
              <a:avLst/>
              <a:gdLst/>
              <a:ahLst/>
              <a:cxnLst/>
              <a:rect l="l" t="t" r="r" b="b"/>
              <a:pathLst>
                <a:path w="9525" h="5143500">
                  <a:moveTo>
                    <a:pt x="0" y="0"/>
                  </a:moveTo>
                  <a:lnTo>
                    <a:pt x="9524" y="0"/>
                  </a:lnTo>
                  <a:lnTo>
                    <a:pt x="9524" y="5143492"/>
                  </a:lnTo>
                  <a:lnTo>
                    <a:pt x="0" y="5143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0" y="4446774"/>
              <a:ext cx="9144000" cy="627380"/>
            </a:xfrm>
            <a:custGeom>
              <a:avLst/>
              <a:gdLst/>
              <a:ahLst/>
              <a:cxnLst/>
              <a:rect l="l" t="t" r="r" b="b"/>
              <a:pathLst>
                <a:path w="9144000" h="627379">
                  <a:moveTo>
                    <a:pt x="5724524" y="627112"/>
                  </a:moveTo>
                  <a:lnTo>
                    <a:pt x="5338774" y="627112"/>
                  </a:lnTo>
                  <a:lnTo>
                    <a:pt x="4962524" y="381841"/>
                  </a:lnTo>
                  <a:lnTo>
                    <a:pt x="4581524" y="371017"/>
                  </a:lnTo>
                  <a:lnTo>
                    <a:pt x="4190999" y="58736"/>
                  </a:lnTo>
                  <a:lnTo>
                    <a:pt x="3824299" y="196995"/>
                  </a:lnTo>
                  <a:lnTo>
                    <a:pt x="3448049" y="259386"/>
                  </a:lnTo>
                  <a:lnTo>
                    <a:pt x="3047999" y="528614"/>
                  </a:lnTo>
                  <a:lnTo>
                    <a:pt x="2671774" y="531889"/>
                  </a:lnTo>
                  <a:lnTo>
                    <a:pt x="2295524" y="338184"/>
                  </a:lnTo>
                  <a:lnTo>
                    <a:pt x="1914524" y="0"/>
                  </a:lnTo>
                  <a:lnTo>
                    <a:pt x="1533524" y="124763"/>
                  </a:lnTo>
                  <a:lnTo>
                    <a:pt x="761999" y="128055"/>
                  </a:lnTo>
                  <a:lnTo>
                    <a:pt x="385774" y="282360"/>
                  </a:lnTo>
                  <a:lnTo>
                    <a:pt x="0" y="19544"/>
                  </a:lnTo>
                  <a:lnTo>
                    <a:pt x="9143999" y="79242"/>
                  </a:lnTo>
                  <a:lnTo>
                    <a:pt x="8767774" y="282360"/>
                  </a:lnTo>
                  <a:lnTo>
                    <a:pt x="8391524" y="200287"/>
                  </a:lnTo>
                  <a:lnTo>
                    <a:pt x="7619999" y="203562"/>
                  </a:lnTo>
                  <a:lnTo>
                    <a:pt x="7262824" y="420258"/>
                  </a:lnTo>
                  <a:lnTo>
                    <a:pt x="6857999" y="285652"/>
                  </a:lnTo>
                  <a:lnTo>
                    <a:pt x="6500824" y="502348"/>
                  </a:lnTo>
                  <a:lnTo>
                    <a:pt x="6124574" y="502348"/>
                  </a:lnTo>
                  <a:lnTo>
                    <a:pt x="5724524" y="627112"/>
                  </a:lnTo>
                  <a:close/>
                </a:path>
              </a:pathLst>
            </a:custGeom>
            <a:solidFill>
              <a:srgbClr val="AEF000">
                <a:alpha val="81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0" y="4592917"/>
              <a:ext cx="9144000" cy="498475"/>
            </a:xfrm>
            <a:custGeom>
              <a:avLst/>
              <a:gdLst/>
              <a:ahLst/>
              <a:cxnLst/>
              <a:rect l="l" t="t" r="r" b="b"/>
              <a:pathLst>
                <a:path w="9144000" h="498475">
                  <a:moveTo>
                    <a:pt x="4962524" y="498365"/>
                  </a:moveTo>
                  <a:lnTo>
                    <a:pt x="4571999" y="303540"/>
                  </a:lnTo>
                  <a:lnTo>
                    <a:pt x="4190999" y="175260"/>
                  </a:lnTo>
                  <a:lnTo>
                    <a:pt x="3819524" y="256024"/>
                  </a:lnTo>
                  <a:lnTo>
                    <a:pt x="3438524" y="189514"/>
                  </a:lnTo>
                  <a:lnTo>
                    <a:pt x="3038474" y="189514"/>
                  </a:lnTo>
                  <a:lnTo>
                    <a:pt x="2657474" y="265537"/>
                  </a:lnTo>
                  <a:lnTo>
                    <a:pt x="2295524" y="389078"/>
                  </a:lnTo>
                  <a:lnTo>
                    <a:pt x="1914524" y="389078"/>
                  </a:lnTo>
                  <a:lnTo>
                    <a:pt x="1533524" y="156250"/>
                  </a:lnTo>
                  <a:lnTo>
                    <a:pt x="1152524" y="265537"/>
                  </a:lnTo>
                  <a:lnTo>
                    <a:pt x="390524" y="265537"/>
                  </a:lnTo>
                  <a:lnTo>
                    <a:pt x="0" y="129715"/>
                  </a:lnTo>
                  <a:lnTo>
                    <a:pt x="9143999" y="0"/>
                  </a:lnTo>
                  <a:lnTo>
                    <a:pt x="8753474" y="303540"/>
                  </a:lnTo>
                  <a:lnTo>
                    <a:pt x="8391524" y="384321"/>
                  </a:lnTo>
                  <a:lnTo>
                    <a:pt x="8010524" y="156250"/>
                  </a:lnTo>
                  <a:lnTo>
                    <a:pt x="7248524" y="156250"/>
                  </a:lnTo>
                  <a:lnTo>
                    <a:pt x="6867524" y="265537"/>
                  </a:lnTo>
                  <a:lnTo>
                    <a:pt x="6486524" y="265537"/>
                  </a:lnTo>
                  <a:lnTo>
                    <a:pt x="6105524" y="132483"/>
                  </a:lnTo>
                  <a:lnTo>
                    <a:pt x="5714999" y="365311"/>
                  </a:lnTo>
                  <a:lnTo>
                    <a:pt x="5324474" y="365311"/>
                  </a:lnTo>
                  <a:lnTo>
                    <a:pt x="4962524" y="498365"/>
                  </a:lnTo>
                  <a:close/>
                </a:path>
              </a:pathLst>
            </a:custGeom>
            <a:solidFill>
              <a:srgbClr val="00CEF6">
                <a:alpha val="734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7980" y="4252968"/>
              <a:ext cx="122612" cy="14800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4693" y="4522531"/>
              <a:ext cx="151187" cy="17658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1980" y="4570168"/>
              <a:ext cx="122612" cy="14800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0" y="4462475"/>
              <a:ext cx="9144000" cy="595630"/>
            </a:xfrm>
            <a:custGeom>
              <a:avLst/>
              <a:gdLst/>
              <a:ahLst/>
              <a:cxnLst/>
              <a:rect l="l" t="t" r="r" b="b"/>
              <a:pathLst>
                <a:path w="9144000" h="595629">
                  <a:moveTo>
                    <a:pt x="0" y="170875"/>
                  </a:moveTo>
                  <a:lnTo>
                    <a:pt x="385774" y="533399"/>
                  </a:lnTo>
                  <a:lnTo>
                    <a:pt x="766774" y="533399"/>
                  </a:lnTo>
                  <a:lnTo>
                    <a:pt x="1147774" y="471474"/>
                  </a:lnTo>
                  <a:lnTo>
                    <a:pt x="1528774" y="595299"/>
                  </a:lnTo>
                  <a:lnTo>
                    <a:pt x="1904999" y="400049"/>
                  </a:lnTo>
                  <a:lnTo>
                    <a:pt x="2290774" y="400049"/>
                  </a:lnTo>
                  <a:lnTo>
                    <a:pt x="2662249" y="119049"/>
                  </a:lnTo>
                  <a:lnTo>
                    <a:pt x="3043249" y="185724"/>
                  </a:lnTo>
                  <a:lnTo>
                    <a:pt x="3428999" y="185724"/>
                  </a:lnTo>
                  <a:lnTo>
                    <a:pt x="3814774" y="519099"/>
                  </a:lnTo>
                  <a:lnTo>
                    <a:pt x="4195774" y="519099"/>
                  </a:lnTo>
                </a:path>
                <a:path w="9144000" h="595629">
                  <a:moveTo>
                    <a:pt x="4195774" y="523874"/>
                  </a:moveTo>
                  <a:lnTo>
                    <a:pt x="4571999" y="228599"/>
                  </a:lnTo>
                  <a:lnTo>
                    <a:pt x="4957774" y="109524"/>
                  </a:lnTo>
                  <a:lnTo>
                    <a:pt x="5338774" y="342899"/>
                  </a:lnTo>
                  <a:lnTo>
                    <a:pt x="5714999" y="342899"/>
                  </a:lnTo>
                  <a:lnTo>
                    <a:pt x="6095999" y="414324"/>
                  </a:lnTo>
                  <a:lnTo>
                    <a:pt x="6476999" y="295274"/>
                  </a:lnTo>
                  <a:lnTo>
                    <a:pt x="6862774" y="590549"/>
                  </a:lnTo>
                  <a:lnTo>
                    <a:pt x="7248524" y="590549"/>
                  </a:lnTo>
                  <a:lnTo>
                    <a:pt x="7619999" y="0"/>
                  </a:lnTo>
                </a:path>
                <a:path w="9144000" h="595629">
                  <a:moveTo>
                    <a:pt x="7624774" y="9524"/>
                  </a:moveTo>
                  <a:lnTo>
                    <a:pt x="8000999" y="128574"/>
                  </a:lnTo>
                  <a:lnTo>
                    <a:pt x="8391524" y="128574"/>
                  </a:lnTo>
                  <a:lnTo>
                    <a:pt x="8772524" y="128574"/>
                  </a:lnTo>
                  <a:lnTo>
                    <a:pt x="9143999" y="412904"/>
                  </a:lnTo>
                </a:path>
              </a:pathLst>
            </a:custGeom>
            <a:ln w="952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0" y="4443488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4">
                  <a:moveTo>
                    <a:pt x="14160" y="182867"/>
                  </a:moveTo>
                  <a:lnTo>
                    <a:pt x="11150" y="175628"/>
                  </a:lnTo>
                  <a:lnTo>
                    <a:pt x="469" y="164934"/>
                  </a:lnTo>
                  <a:lnTo>
                    <a:pt x="0" y="164744"/>
                  </a:lnTo>
                  <a:lnTo>
                    <a:pt x="0" y="214503"/>
                  </a:lnTo>
                  <a:lnTo>
                    <a:pt x="5803" y="210578"/>
                  </a:lnTo>
                  <a:lnTo>
                    <a:pt x="11912" y="201523"/>
                  </a:lnTo>
                  <a:lnTo>
                    <a:pt x="14160" y="190436"/>
                  </a:lnTo>
                  <a:lnTo>
                    <a:pt x="14160" y="182867"/>
                  </a:lnTo>
                  <a:close/>
                </a:path>
                <a:path w="9144000" h="643254">
                  <a:moveTo>
                    <a:pt x="409448" y="540054"/>
                  </a:moveTo>
                  <a:lnTo>
                    <a:pt x="406438" y="532815"/>
                  </a:lnTo>
                  <a:lnTo>
                    <a:pt x="395757" y="522122"/>
                  </a:lnTo>
                  <a:lnTo>
                    <a:pt x="388505" y="519112"/>
                  </a:lnTo>
                  <a:lnTo>
                    <a:pt x="380949" y="519112"/>
                  </a:lnTo>
                  <a:lnTo>
                    <a:pt x="369849" y="521360"/>
                  </a:lnTo>
                  <a:lnTo>
                    <a:pt x="360794" y="527469"/>
                  </a:lnTo>
                  <a:lnTo>
                    <a:pt x="354685" y="536524"/>
                  </a:lnTo>
                  <a:lnTo>
                    <a:pt x="352437" y="547624"/>
                  </a:lnTo>
                  <a:lnTo>
                    <a:pt x="354685" y="558711"/>
                  </a:lnTo>
                  <a:lnTo>
                    <a:pt x="360794" y="567766"/>
                  </a:lnTo>
                  <a:lnTo>
                    <a:pt x="369849" y="573874"/>
                  </a:lnTo>
                  <a:lnTo>
                    <a:pt x="380949" y="576122"/>
                  </a:lnTo>
                  <a:lnTo>
                    <a:pt x="392036" y="573874"/>
                  </a:lnTo>
                  <a:lnTo>
                    <a:pt x="401091" y="567766"/>
                  </a:lnTo>
                  <a:lnTo>
                    <a:pt x="407200" y="558711"/>
                  </a:lnTo>
                  <a:lnTo>
                    <a:pt x="409448" y="547624"/>
                  </a:lnTo>
                  <a:lnTo>
                    <a:pt x="409448" y="540054"/>
                  </a:lnTo>
                  <a:close/>
                </a:path>
                <a:path w="9144000" h="643254">
                  <a:moveTo>
                    <a:pt x="790448" y="549579"/>
                  </a:moveTo>
                  <a:lnTo>
                    <a:pt x="787438" y="542340"/>
                  </a:lnTo>
                  <a:lnTo>
                    <a:pt x="776757" y="531647"/>
                  </a:lnTo>
                  <a:lnTo>
                    <a:pt x="769505" y="528637"/>
                  </a:lnTo>
                  <a:lnTo>
                    <a:pt x="761949" y="528637"/>
                  </a:lnTo>
                  <a:lnTo>
                    <a:pt x="750849" y="530885"/>
                  </a:lnTo>
                  <a:lnTo>
                    <a:pt x="741794" y="536994"/>
                  </a:lnTo>
                  <a:lnTo>
                    <a:pt x="735685" y="546049"/>
                  </a:lnTo>
                  <a:lnTo>
                    <a:pt x="733437" y="557149"/>
                  </a:lnTo>
                  <a:lnTo>
                    <a:pt x="735685" y="568236"/>
                  </a:lnTo>
                  <a:lnTo>
                    <a:pt x="741794" y="577291"/>
                  </a:lnTo>
                  <a:lnTo>
                    <a:pt x="750849" y="583399"/>
                  </a:lnTo>
                  <a:lnTo>
                    <a:pt x="761949" y="585647"/>
                  </a:lnTo>
                  <a:lnTo>
                    <a:pt x="773036" y="583399"/>
                  </a:lnTo>
                  <a:lnTo>
                    <a:pt x="782091" y="577291"/>
                  </a:lnTo>
                  <a:lnTo>
                    <a:pt x="788200" y="568236"/>
                  </a:lnTo>
                  <a:lnTo>
                    <a:pt x="790448" y="557149"/>
                  </a:lnTo>
                  <a:lnTo>
                    <a:pt x="790448" y="549579"/>
                  </a:lnTo>
                  <a:close/>
                </a:path>
                <a:path w="9144000" h="643254">
                  <a:moveTo>
                    <a:pt x="1171448" y="478142"/>
                  </a:moveTo>
                  <a:lnTo>
                    <a:pt x="1168438" y="470903"/>
                  </a:lnTo>
                  <a:lnTo>
                    <a:pt x="1157757" y="460209"/>
                  </a:lnTo>
                  <a:lnTo>
                    <a:pt x="1150505" y="457200"/>
                  </a:lnTo>
                  <a:lnTo>
                    <a:pt x="1142949" y="457200"/>
                  </a:lnTo>
                  <a:lnTo>
                    <a:pt x="1131849" y="459447"/>
                  </a:lnTo>
                  <a:lnTo>
                    <a:pt x="1122794" y="465556"/>
                  </a:lnTo>
                  <a:lnTo>
                    <a:pt x="1116685" y="474611"/>
                  </a:lnTo>
                  <a:lnTo>
                    <a:pt x="1114437" y="485711"/>
                  </a:lnTo>
                  <a:lnTo>
                    <a:pt x="1116685" y="496798"/>
                  </a:lnTo>
                  <a:lnTo>
                    <a:pt x="1122794" y="505853"/>
                  </a:lnTo>
                  <a:lnTo>
                    <a:pt x="1131849" y="511962"/>
                  </a:lnTo>
                  <a:lnTo>
                    <a:pt x="1142949" y="514210"/>
                  </a:lnTo>
                  <a:lnTo>
                    <a:pt x="1154036" y="511962"/>
                  </a:lnTo>
                  <a:lnTo>
                    <a:pt x="1163091" y="505853"/>
                  </a:lnTo>
                  <a:lnTo>
                    <a:pt x="1169200" y="496798"/>
                  </a:lnTo>
                  <a:lnTo>
                    <a:pt x="1171448" y="485711"/>
                  </a:lnTo>
                  <a:lnTo>
                    <a:pt x="1171448" y="478142"/>
                  </a:lnTo>
                  <a:close/>
                </a:path>
                <a:path w="9144000" h="643254">
                  <a:moveTo>
                    <a:pt x="1552448" y="606729"/>
                  </a:moveTo>
                  <a:lnTo>
                    <a:pt x="1549438" y="599490"/>
                  </a:lnTo>
                  <a:lnTo>
                    <a:pt x="1538757" y="588797"/>
                  </a:lnTo>
                  <a:lnTo>
                    <a:pt x="1531505" y="585787"/>
                  </a:lnTo>
                  <a:lnTo>
                    <a:pt x="1523949" y="585787"/>
                  </a:lnTo>
                  <a:lnTo>
                    <a:pt x="1512849" y="588035"/>
                  </a:lnTo>
                  <a:lnTo>
                    <a:pt x="1503794" y="594144"/>
                  </a:lnTo>
                  <a:lnTo>
                    <a:pt x="1497685" y="603199"/>
                  </a:lnTo>
                  <a:lnTo>
                    <a:pt x="1495437" y="614299"/>
                  </a:lnTo>
                  <a:lnTo>
                    <a:pt x="1497685" y="625386"/>
                  </a:lnTo>
                  <a:lnTo>
                    <a:pt x="1503794" y="634441"/>
                  </a:lnTo>
                  <a:lnTo>
                    <a:pt x="1512849" y="640549"/>
                  </a:lnTo>
                  <a:lnTo>
                    <a:pt x="1523949" y="642797"/>
                  </a:lnTo>
                  <a:lnTo>
                    <a:pt x="1535036" y="640549"/>
                  </a:lnTo>
                  <a:lnTo>
                    <a:pt x="1544091" y="634441"/>
                  </a:lnTo>
                  <a:lnTo>
                    <a:pt x="1550200" y="625386"/>
                  </a:lnTo>
                  <a:lnTo>
                    <a:pt x="1552448" y="614299"/>
                  </a:lnTo>
                  <a:lnTo>
                    <a:pt x="1552448" y="606729"/>
                  </a:lnTo>
                  <a:close/>
                </a:path>
                <a:path w="9144000" h="643254">
                  <a:moveTo>
                    <a:pt x="1933448" y="411467"/>
                  </a:moveTo>
                  <a:lnTo>
                    <a:pt x="1930438" y="404228"/>
                  </a:lnTo>
                  <a:lnTo>
                    <a:pt x="1919757" y="393534"/>
                  </a:lnTo>
                  <a:lnTo>
                    <a:pt x="1912505" y="390525"/>
                  </a:lnTo>
                  <a:lnTo>
                    <a:pt x="1904949" y="390525"/>
                  </a:lnTo>
                  <a:lnTo>
                    <a:pt x="1893849" y="392772"/>
                  </a:lnTo>
                  <a:lnTo>
                    <a:pt x="1884794" y="398881"/>
                  </a:lnTo>
                  <a:lnTo>
                    <a:pt x="1878685" y="407936"/>
                  </a:lnTo>
                  <a:lnTo>
                    <a:pt x="1876437" y="419036"/>
                  </a:lnTo>
                  <a:lnTo>
                    <a:pt x="1878685" y="430123"/>
                  </a:lnTo>
                  <a:lnTo>
                    <a:pt x="1884794" y="439178"/>
                  </a:lnTo>
                  <a:lnTo>
                    <a:pt x="1893849" y="445287"/>
                  </a:lnTo>
                  <a:lnTo>
                    <a:pt x="1904949" y="447535"/>
                  </a:lnTo>
                  <a:lnTo>
                    <a:pt x="1916036" y="445287"/>
                  </a:lnTo>
                  <a:lnTo>
                    <a:pt x="1925091" y="439178"/>
                  </a:lnTo>
                  <a:lnTo>
                    <a:pt x="1931200" y="430123"/>
                  </a:lnTo>
                  <a:lnTo>
                    <a:pt x="1933448" y="419036"/>
                  </a:lnTo>
                  <a:lnTo>
                    <a:pt x="1933448" y="411467"/>
                  </a:lnTo>
                  <a:close/>
                </a:path>
                <a:path w="9144000" h="643254">
                  <a:moveTo>
                    <a:pt x="2314448" y="406704"/>
                  </a:moveTo>
                  <a:lnTo>
                    <a:pt x="2311438" y="399465"/>
                  </a:lnTo>
                  <a:lnTo>
                    <a:pt x="2300757" y="388772"/>
                  </a:lnTo>
                  <a:lnTo>
                    <a:pt x="2293505" y="385762"/>
                  </a:lnTo>
                  <a:lnTo>
                    <a:pt x="2285949" y="385762"/>
                  </a:lnTo>
                  <a:lnTo>
                    <a:pt x="2274849" y="388010"/>
                  </a:lnTo>
                  <a:lnTo>
                    <a:pt x="2265794" y="394119"/>
                  </a:lnTo>
                  <a:lnTo>
                    <a:pt x="2259685" y="403174"/>
                  </a:lnTo>
                  <a:lnTo>
                    <a:pt x="2257437" y="414274"/>
                  </a:lnTo>
                  <a:lnTo>
                    <a:pt x="2259685" y="425361"/>
                  </a:lnTo>
                  <a:lnTo>
                    <a:pt x="2265794" y="434416"/>
                  </a:lnTo>
                  <a:lnTo>
                    <a:pt x="2274849" y="440524"/>
                  </a:lnTo>
                  <a:lnTo>
                    <a:pt x="2285949" y="442772"/>
                  </a:lnTo>
                  <a:lnTo>
                    <a:pt x="2297036" y="440524"/>
                  </a:lnTo>
                  <a:lnTo>
                    <a:pt x="2306091" y="434416"/>
                  </a:lnTo>
                  <a:lnTo>
                    <a:pt x="2312200" y="425361"/>
                  </a:lnTo>
                  <a:lnTo>
                    <a:pt x="2314448" y="414274"/>
                  </a:lnTo>
                  <a:lnTo>
                    <a:pt x="2314448" y="406704"/>
                  </a:lnTo>
                  <a:close/>
                </a:path>
                <a:path w="9144000" h="643254">
                  <a:moveTo>
                    <a:pt x="2695448" y="125717"/>
                  </a:moveTo>
                  <a:lnTo>
                    <a:pt x="2692438" y="118478"/>
                  </a:lnTo>
                  <a:lnTo>
                    <a:pt x="2681757" y="107784"/>
                  </a:lnTo>
                  <a:lnTo>
                    <a:pt x="2674505" y="104775"/>
                  </a:lnTo>
                  <a:lnTo>
                    <a:pt x="2666949" y="104775"/>
                  </a:lnTo>
                  <a:lnTo>
                    <a:pt x="2655849" y="107022"/>
                  </a:lnTo>
                  <a:lnTo>
                    <a:pt x="2646794" y="113131"/>
                  </a:lnTo>
                  <a:lnTo>
                    <a:pt x="2640685" y="122186"/>
                  </a:lnTo>
                  <a:lnTo>
                    <a:pt x="2638437" y="133286"/>
                  </a:lnTo>
                  <a:lnTo>
                    <a:pt x="2640685" y="144373"/>
                  </a:lnTo>
                  <a:lnTo>
                    <a:pt x="2646794" y="153428"/>
                  </a:lnTo>
                  <a:lnTo>
                    <a:pt x="2655849" y="159537"/>
                  </a:lnTo>
                  <a:lnTo>
                    <a:pt x="2666949" y="161785"/>
                  </a:lnTo>
                  <a:lnTo>
                    <a:pt x="2678036" y="159537"/>
                  </a:lnTo>
                  <a:lnTo>
                    <a:pt x="2687091" y="153428"/>
                  </a:lnTo>
                  <a:lnTo>
                    <a:pt x="2693200" y="144373"/>
                  </a:lnTo>
                  <a:lnTo>
                    <a:pt x="2695448" y="133286"/>
                  </a:lnTo>
                  <a:lnTo>
                    <a:pt x="2695448" y="125717"/>
                  </a:lnTo>
                  <a:close/>
                </a:path>
                <a:path w="9144000" h="643254">
                  <a:moveTo>
                    <a:pt x="3076448" y="192392"/>
                  </a:moveTo>
                  <a:lnTo>
                    <a:pt x="3073438" y="185153"/>
                  </a:lnTo>
                  <a:lnTo>
                    <a:pt x="3062757" y="174459"/>
                  </a:lnTo>
                  <a:lnTo>
                    <a:pt x="3055505" y="171450"/>
                  </a:lnTo>
                  <a:lnTo>
                    <a:pt x="3047949" y="171450"/>
                  </a:lnTo>
                  <a:lnTo>
                    <a:pt x="3036849" y="173697"/>
                  </a:lnTo>
                  <a:lnTo>
                    <a:pt x="3027794" y="179806"/>
                  </a:lnTo>
                  <a:lnTo>
                    <a:pt x="3021685" y="188861"/>
                  </a:lnTo>
                  <a:lnTo>
                    <a:pt x="3019437" y="199961"/>
                  </a:lnTo>
                  <a:lnTo>
                    <a:pt x="3021685" y="211048"/>
                  </a:lnTo>
                  <a:lnTo>
                    <a:pt x="3027794" y="220103"/>
                  </a:lnTo>
                  <a:lnTo>
                    <a:pt x="3036849" y="226212"/>
                  </a:lnTo>
                  <a:lnTo>
                    <a:pt x="3047949" y="228460"/>
                  </a:lnTo>
                  <a:lnTo>
                    <a:pt x="3059036" y="226212"/>
                  </a:lnTo>
                  <a:lnTo>
                    <a:pt x="3068091" y="220103"/>
                  </a:lnTo>
                  <a:lnTo>
                    <a:pt x="3074200" y="211048"/>
                  </a:lnTo>
                  <a:lnTo>
                    <a:pt x="3076448" y="199961"/>
                  </a:lnTo>
                  <a:lnTo>
                    <a:pt x="3076448" y="192392"/>
                  </a:lnTo>
                  <a:close/>
                </a:path>
                <a:path w="9144000" h="643254">
                  <a:moveTo>
                    <a:pt x="3457448" y="192392"/>
                  </a:moveTo>
                  <a:lnTo>
                    <a:pt x="3454438" y="185153"/>
                  </a:lnTo>
                  <a:lnTo>
                    <a:pt x="3443757" y="174459"/>
                  </a:lnTo>
                  <a:lnTo>
                    <a:pt x="3436505" y="171450"/>
                  </a:lnTo>
                  <a:lnTo>
                    <a:pt x="3428949" y="171450"/>
                  </a:lnTo>
                  <a:lnTo>
                    <a:pt x="3417849" y="173697"/>
                  </a:lnTo>
                  <a:lnTo>
                    <a:pt x="3408794" y="179806"/>
                  </a:lnTo>
                  <a:lnTo>
                    <a:pt x="3402685" y="188861"/>
                  </a:lnTo>
                  <a:lnTo>
                    <a:pt x="3400437" y="199961"/>
                  </a:lnTo>
                  <a:lnTo>
                    <a:pt x="3402685" y="211048"/>
                  </a:lnTo>
                  <a:lnTo>
                    <a:pt x="3408794" y="220103"/>
                  </a:lnTo>
                  <a:lnTo>
                    <a:pt x="3417849" y="226212"/>
                  </a:lnTo>
                  <a:lnTo>
                    <a:pt x="3428949" y="228460"/>
                  </a:lnTo>
                  <a:lnTo>
                    <a:pt x="3440036" y="226212"/>
                  </a:lnTo>
                  <a:lnTo>
                    <a:pt x="3449091" y="220103"/>
                  </a:lnTo>
                  <a:lnTo>
                    <a:pt x="3455200" y="211048"/>
                  </a:lnTo>
                  <a:lnTo>
                    <a:pt x="3457448" y="199961"/>
                  </a:lnTo>
                  <a:lnTo>
                    <a:pt x="3457448" y="192392"/>
                  </a:lnTo>
                  <a:close/>
                </a:path>
                <a:path w="9144000" h="643254">
                  <a:moveTo>
                    <a:pt x="3838448" y="525767"/>
                  </a:moveTo>
                  <a:lnTo>
                    <a:pt x="3835438" y="518528"/>
                  </a:lnTo>
                  <a:lnTo>
                    <a:pt x="3824757" y="507834"/>
                  </a:lnTo>
                  <a:lnTo>
                    <a:pt x="3817505" y="504825"/>
                  </a:lnTo>
                  <a:lnTo>
                    <a:pt x="3809949" y="504825"/>
                  </a:lnTo>
                  <a:lnTo>
                    <a:pt x="3798849" y="507072"/>
                  </a:lnTo>
                  <a:lnTo>
                    <a:pt x="3789794" y="513181"/>
                  </a:lnTo>
                  <a:lnTo>
                    <a:pt x="3783685" y="522236"/>
                  </a:lnTo>
                  <a:lnTo>
                    <a:pt x="3781437" y="533336"/>
                  </a:lnTo>
                  <a:lnTo>
                    <a:pt x="3783685" y="544423"/>
                  </a:lnTo>
                  <a:lnTo>
                    <a:pt x="3789794" y="553478"/>
                  </a:lnTo>
                  <a:lnTo>
                    <a:pt x="3798849" y="559587"/>
                  </a:lnTo>
                  <a:lnTo>
                    <a:pt x="3809949" y="561835"/>
                  </a:lnTo>
                  <a:lnTo>
                    <a:pt x="3821036" y="559587"/>
                  </a:lnTo>
                  <a:lnTo>
                    <a:pt x="3830091" y="553478"/>
                  </a:lnTo>
                  <a:lnTo>
                    <a:pt x="3836200" y="544423"/>
                  </a:lnTo>
                  <a:lnTo>
                    <a:pt x="3838448" y="533336"/>
                  </a:lnTo>
                  <a:lnTo>
                    <a:pt x="3838448" y="525767"/>
                  </a:lnTo>
                  <a:close/>
                </a:path>
                <a:path w="9144000" h="643254">
                  <a:moveTo>
                    <a:pt x="4219448" y="525767"/>
                  </a:moveTo>
                  <a:lnTo>
                    <a:pt x="4216438" y="518528"/>
                  </a:lnTo>
                  <a:lnTo>
                    <a:pt x="4205757" y="507834"/>
                  </a:lnTo>
                  <a:lnTo>
                    <a:pt x="4198505" y="504825"/>
                  </a:lnTo>
                  <a:lnTo>
                    <a:pt x="4190949" y="504825"/>
                  </a:lnTo>
                  <a:lnTo>
                    <a:pt x="4179849" y="507072"/>
                  </a:lnTo>
                  <a:lnTo>
                    <a:pt x="4170794" y="513181"/>
                  </a:lnTo>
                  <a:lnTo>
                    <a:pt x="4164685" y="522236"/>
                  </a:lnTo>
                  <a:lnTo>
                    <a:pt x="4162437" y="533336"/>
                  </a:lnTo>
                  <a:lnTo>
                    <a:pt x="4164685" y="544423"/>
                  </a:lnTo>
                  <a:lnTo>
                    <a:pt x="4170794" y="553478"/>
                  </a:lnTo>
                  <a:lnTo>
                    <a:pt x="4179849" y="559587"/>
                  </a:lnTo>
                  <a:lnTo>
                    <a:pt x="4190949" y="561835"/>
                  </a:lnTo>
                  <a:lnTo>
                    <a:pt x="4202036" y="559587"/>
                  </a:lnTo>
                  <a:lnTo>
                    <a:pt x="4211091" y="553478"/>
                  </a:lnTo>
                  <a:lnTo>
                    <a:pt x="4217200" y="544423"/>
                  </a:lnTo>
                  <a:lnTo>
                    <a:pt x="4219448" y="533336"/>
                  </a:lnTo>
                  <a:lnTo>
                    <a:pt x="4219448" y="525767"/>
                  </a:lnTo>
                  <a:close/>
                </a:path>
                <a:path w="9144000" h="643254">
                  <a:moveTo>
                    <a:pt x="4600448" y="244779"/>
                  </a:moveTo>
                  <a:lnTo>
                    <a:pt x="4597438" y="237540"/>
                  </a:lnTo>
                  <a:lnTo>
                    <a:pt x="4586757" y="226847"/>
                  </a:lnTo>
                  <a:lnTo>
                    <a:pt x="4579505" y="223837"/>
                  </a:lnTo>
                  <a:lnTo>
                    <a:pt x="4571949" y="223837"/>
                  </a:lnTo>
                  <a:lnTo>
                    <a:pt x="4560849" y="226085"/>
                  </a:lnTo>
                  <a:lnTo>
                    <a:pt x="4551794" y="232194"/>
                  </a:lnTo>
                  <a:lnTo>
                    <a:pt x="4545685" y="241249"/>
                  </a:lnTo>
                  <a:lnTo>
                    <a:pt x="4543437" y="252349"/>
                  </a:lnTo>
                  <a:lnTo>
                    <a:pt x="4545685" y="263436"/>
                  </a:lnTo>
                  <a:lnTo>
                    <a:pt x="4551794" y="272491"/>
                  </a:lnTo>
                  <a:lnTo>
                    <a:pt x="4560849" y="278599"/>
                  </a:lnTo>
                  <a:lnTo>
                    <a:pt x="4571949" y="280847"/>
                  </a:lnTo>
                  <a:lnTo>
                    <a:pt x="4583036" y="278599"/>
                  </a:lnTo>
                  <a:lnTo>
                    <a:pt x="4592091" y="272491"/>
                  </a:lnTo>
                  <a:lnTo>
                    <a:pt x="4598200" y="263436"/>
                  </a:lnTo>
                  <a:lnTo>
                    <a:pt x="4600448" y="252349"/>
                  </a:lnTo>
                  <a:lnTo>
                    <a:pt x="4600448" y="244779"/>
                  </a:lnTo>
                  <a:close/>
                </a:path>
                <a:path w="9144000" h="643254">
                  <a:moveTo>
                    <a:pt x="4981448" y="120954"/>
                  </a:moveTo>
                  <a:lnTo>
                    <a:pt x="4978438" y="113715"/>
                  </a:lnTo>
                  <a:lnTo>
                    <a:pt x="4967757" y="103022"/>
                  </a:lnTo>
                  <a:lnTo>
                    <a:pt x="4960505" y="100012"/>
                  </a:lnTo>
                  <a:lnTo>
                    <a:pt x="4952949" y="100012"/>
                  </a:lnTo>
                  <a:lnTo>
                    <a:pt x="4941849" y="102260"/>
                  </a:lnTo>
                  <a:lnTo>
                    <a:pt x="4932794" y="108369"/>
                  </a:lnTo>
                  <a:lnTo>
                    <a:pt x="4926685" y="117424"/>
                  </a:lnTo>
                  <a:lnTo>
                    <a:pt x="4924437" y="128524"/>
                  </a:lnTo>
                  <a:lnTo>
                    <a:pt x="4926685" y="139611"/>
                  </a:lnTo>
                  <a:lnTo>
                    <a:pt x="4932794" y="148666"/>
                  </a:lnTo>
                  <a:lnTo>
                    <a:pt x="4941849" y="154774"/>
                  </a:lnTo>
                  <a:lnTo>
                    <a:pt x="4952949" y="157022"/>
                  </a:lnTo>
                  <a:lnTo>
                    <a:pt x="4964036" y="154774"/>
                  </a:lnTo>
                  <a:lnTo>
                    <a:pt x="4973091" y="148666"/>
                  </a:lnTo>
                  <a:lnTo>
                    <a:pt x="4979200" y="139611"/>
                  </a:lnTo>
                  <a:lnTo>
                    <a:pt x="4981448" y="128524"/>
                  </a:lnTo>
                  <a:lnTo>
                    <a:pt x="4981448" y="120954"/>
                  </a:lnTo>
                  <a:close/>
                </a:path>
                <a:path w="9144000" h="643254">
                  <a:moveTo>
                    <a:pt x="5362448" y="349554"/>
                  </a:moveTo>
                  <a:lnTo>
                    <a:pt x="5359438" y="342315"/>
                  </a:lnTo>
                  <a:lnTo>
                    <a:pt x="5348757" y="331622"/>
                  </a:lnTo>
                  <a:lnTo>
                    <a:pt x="5341505" y="328612"/>
                  </a:lnTo>
                  <a:lnTo>
                    <a:pt x="5333949" y="328612"/>
                  </a:lnTo>
                  <a:lnTo>
                    <a:pt x="5322849" y="330860"/>
                  </a:lnTo>
                  <a:lnTo>
                    <a:pt x="5313794" y="336969"/>
                  </a:lnTo>
                  <a:lnTo>
                    <a:pt x="5307685" y="346024"/>
                  </a:lnTo>
                  <a:lnTo>
                    <a:pt x="5305437" y="357124"/>
                  </a:lnTo>
                  <a:lnTo>
                    <a:pt x="5307685" y="368211"/>
                  </a:lnTo>
                  <a:lnTo>
                    <a:pt x="5313794" y="377266"/>
                  </a:lnTo>
                  <a:lnTo>
                    <a:pt x="5322849" y="383374"/>
                  </a:lnTo>
                  <a:lnTo>
                    <a:pt x="5333949" y="385622"/>
                  </a:lnTo>
                  <a:lnTo>
                    <a:pt x="5345036" y="383374"/>
                  </a:lnTo>
                  <a:lnTo>
                    <a:pt x="5354091" y="377266"/>
                  </a:lnTo>
                  <a:lnTo>
                    <a:pt x="5360200" y="368211"/>
                  </a:lnTo>
                  <a:lnTo>
                    <a:pt x="5362448" y="357124"/>
                  </a:lnTo>
                  <a:lnTo>
                    <a:pt x="5362448" y="349554"/>
                  </a:lnTo>
                  <a:close/>
                </a:path>
                <a:path w="9144000" h="643254">
                  <a:moveTo>
                    <a:pt x="5743448" y="349554"/>
                  </a:moveTo>
                  <a:lnTo>
                    <a:pt x="5740438" y="342315"/>
                  </a:lnTo>
                  <a:lnTo>
                    <a:pt x="5729757" y="331622"/>
                  </a:lnTo>
                  <a:lnTo>
                    <a:pt x="5722505" y="328612"/>
                  </a:lnTo>
                  <a:lnTo>
                    <a:pt x="5714949" y="328612"/>
                  </a:lnTo>
                  <a:lnTo>
                    <a:pt x="5703849" y="330860"/>
                  </a:lnTo>
                  <a:lnTo>
                    <a:pt x="5694794" y="336969"/>
                  </a:lnTo>
                  <a:lnTo>
                    <a:pt x="5688685" y="346024"/>
                  </a:lnTo>
                  <a:lnTo>
                    <a:pt x="5686437" y="357124"/>
                  </a:lnTo>
                  <a:lnTo>
                    <a:pt x="5688685" y="368211"/>
                  </a:lnTo>
                  <a:lnTo>
                    <a:pt x="5694794" y="377266"/>
                  </a:lnTo>
                  <a:lnTo>
                    <a:pt x="5703849" y="383374"/>
                  </a:lnTo>
                  <a:lnTo>
                    <a:pt x="5714949" y="385622"/>
                  </a:lnTo>
                  <a:lnTo>
                    <a:pt x="5726036" y="383374"/>
                  </a:lnTo>
                  <a:lnTo>
                    <a:pt x="5735091" y="377266"/>
                  </a:lnTo>
                  <a:lnTo>
                    <a:pt x="5741200" y="368211"/>
                  </a:lnTo>
                  <a:lnTo>
                    <a:pt x="5743448" y="357124"/>
                  </a:lnTo>
                  <a:lnTo>
                    <a:pt x="5743448" y="349554"/>
                  </a:lnTo>
                  <a:close/>
                </a:path>
                <a:path w="9144000" h="643254">
                  <a:moveTo>
                    <a:pt x="6124448" y="425754"/>
                  </a:moveTo>
                  <a:lnTo>
                    <a:pt x="6121438" y="418515"/>
                  </a:lnTo>
                  <a:lnTo>
                    <a:pt x="6110757" y="407822"/>
                  </a:lnTo>
                  <a:lnTo>
                    <a:pt x="6103505" y="404812"/>
                  </a:lnTo>
                  <a:lnTo>
                    <a:pt x="6095949" y="404812"/>
                  </a:lnTo>
                  <a:lnTo>
                    <a:pt x="6084849" y="407060"/>
                  </a:lnTo>
                  <a:lnTo>
                    <a:pt x="6075794" y="413169"/>
                  </a:lnTo>
                  <a:lnTo>
                    <a:pt x="6069685" y="422224"/>
                  </a:lnTo>
                  <a:lnTo>
                    <a:pt x="6067437" y="433324"/>
                  </a:lnTo>
                  <a:lnTo>
                    <a:pt x="6069685" y="444411"/>
                  </a:lnTo>
                  <a:lnTo>
                    <a:pt x="6075794" y="453466"/>
                  </a:lnTo>
                  <a:lnTo>
                    <a:pt x="6084849" y="459574"/>
                  </a:lnTo>
                  <a:lnTo>
                    <a:pt x="6095949" y="461822"/>
                  </a:lnTo>
                  <a:lnTo>
                    <a:pt x="6107036" y="459574"/>
                  </a:lnTo>
                  <a:lnTo>
                    <a:pt x="6116091" y="453466"/>
                  </a:lnTo>
                  <a:lnTo>
                    <a:pt x="6122200" y="444411"/>
                  </a:lnTo>
                  <a:lnTo>
                    <a:pt x="6124448" y="433324"/>
                  </a:lnTo>
                  <a:lnTo>
                    <a:pt x="6124448" y="425754"/>
                  </a:lnTo>
                  <a:close/>
                </a:path>
                <a:path w="9144000" h="643254">
                  <a:moveTo>
                    <a:pt x="6505448" y="306692"/>
                  </a:moveTo>
                  <a:lnTo>
                    <a:pt x="6502438" y="299453"/>
                  </a:lnTo>
                  <a:lnTo>
                    <a:pt x="6491757" y="288759"/>
                  </a:lnTo>
                  <a:lnTo>
                    <a:pt x="6484506" y="285750"/>
                  </a:lnTo>
                  <a:lnTo>
                    <a:pt x="6476949" y="285750"/>
                  </a:lnTo>
                  <a:lnTo>
                    <a:pt x="6465849" y="287997"/>
                  </a:lnTo>
                  <a:lnTo>
                    <a:pt x="6456794" y="294106"/>
                  </a:lnTo>
                  <a:lnTo>
                    <a:pt x="6450685" y="303161"/>
                  </a:lnTo>
                  <a:lnTo>
                    <a:pt x="6448438" y="314261"/>
                  </a:lnTo>
                  <a:lnTo>
                    <a:pt x="6450685" y="325348"/>
                  </a:lnTo>
                  <a:lnTo>
                    <a:pt x="6456794" y="334403"/>
                  </a:lnTo>
                  <a:lnTo>
                    <a:pt x="6465849" y="340512"/>
                  </a:lnTo>
                  <a:lnTo>
                    <a:pt x="6476949" y="342760"/>
                  </a:lnTo>
                  <a:lnTo>
                    <a:pt x="6488036" y="340512"/>
                  </a:lnTo>
                  <a:lnTo>
                    <a:pt x="6497091" y="334403"/>
                  </a:lnTo>
                  <a:lnTo>
                    <a:pt x="6503200" y="325348"/>
                  </a:lnTo>
                  <a:lnTo>
                    <a:pt x="6505448" y="314261"/>
                  </a:lnTo>
                  <a:lnTo>
                    <a:pt x="6505448" y="306692"/>
                  </a:lnTo>
                  <a:close/>
                </a:path>
                <a:path w="9144000" h="643254">
                  <a:moveTo>
                    <a:pt x="6886448" y="601967"/>
                  </a:moveTo>
                  <a:lnTo>
                    <a:pt x="6883438" y="594728"/>
                  </a:lnTo>
                  <a:lnTo>
                    <a:pt x="6872757" y="584034"/>
                  </a:lnTo>
                  <a:lnTo>
                    <a:pt x="6865506" y="581025"/>
                  </a:lnTo>
                  <a:lnTo>
                    <a:pt x="6857949" y="581025"/>
                  </a:lnTo>
                  <a:lnTo>
                    <a:pt x="6846849" y="583272"/>
                  </a:lnTo>
                  <a:lnTo>
                    <a:pt x="6837794" y="589381"/>
                  </a:lnTo>
                  <a:lnTo>
                    <a:pt x="6831685" y="598436"/>
                  </a:lnTo>
                  <a:lnTo>
                    <a:pt x="6829438" y="609536"/>
                  </a:lnTo>
                  <a:lnTo>
                    <a:pt x="6831685" y="620623"/>
                  </a:lnTo>
                  <a:lnTo>
                    <a:pt x="6837794" y="629678"/>
                  </a:lnTo>
                  <a:lnTo>
                    <a:pt x="6846849" y="635787"/>
                  </a:lnTo>
                  <a:lnTo>
                    <a:pt x="6857949" y="638035"/>
                  </a:lnTo>
                  <a:lnTo>
                    <a:pt x="6869036" y="635787"/>
                  </a:lnTo>
                  <a:lnTo>
                    <a:pt x="6878091" y="629678"/>
                  </a:lnTo>
                  <a:lnTo>
                    <a:pt x="6884200" y="620623"/>
                  </a:lnTo>
                  <a:lnTo>
                    <a:pt x="6886448" y="609536"/>
                  </a:lnTo>
                  <a:lnTo>
                    <a:pt x="6886448" y="601967"/>
                  </a:lnTo>
                  <a:close/>
                </a:path>
                <a:path w="9144000" h="643254">
                  <a:moveTo>
                    <a:pt x="7267448" y="601967"/>
                  </a:moveTo>
                  <a:lnTo>
                    <a:pt x="7264438" y="594728"/>
                  </a:lnTo>
                  <a:lnTo>
                    <a:pt x="7253757" y="584034"/>
                  </a:lnTo>
                  <a:lnTo>
                    <a:pt x="7246506" y="581025"/>
                  </a:lnTo>
                  <a:lnTo>
                    <a:pt x="7238949" y="581025"/>
                  </a:lnTo>
                  <a:lnTo>
                    <a:pt x="7227849" y="583272"/>
                  </a:lnTo>
                  <a:lnTo>
                    <a:pt x="7218794" y="589381"/>
                  </a:lnTo>
                  <a:lnTo>
                    <a:pt x="7212685" y="598436"/>
                  </a:lnTo>
                  <a:lnTo>
                    <a:pt x="7210438" y="609536"/>
                  </a:lnTo>
                  <a:lnTo>
                    <a:pt x="7212685" y="620623"/>
                  </a:lnTo>
                  <a:lnTo>
                    <a:pt x="7218794" y="629678"/>
                  </a:lnTo>
                  <a:lnTo>
                    <a:pt x="7227849" y="635787"/>
                  </a:lnTo>
                  <a:lnTo>
                    <a:pt x="7238949" y="638035"/>
                  </a:lnTo>
                  <a:lnTo>
                    <a:pt x="7250036" y="635787"/>
                  </a:lnTo>
                  <a:lnTo>
                    <a:pt x="7259091" y="629678"/>
                  </a:lnTo>
                  <a:lnTo>
                    <a:pt x="7265200" y="620623"/>
                  </a:lnTo>
                  <a:lnTo>
                    <a:pt x="7267448" y="609536"/>
                  </a:lnTo>
                  <a:lnTo>
                    <a:pt x="7267448" y="601967"/>
                  </a:lnTo>
                  <a:close/>
                </a:path>
                <a:path w="9144000" h="643254">
                  <a:moveTo>
                    <a:pt x="7648448" y="20942"/>
                  </a:moveTo>
                  <a:lnTo>
                    <a:pt x="7645438" y="13703"/>
                  </a:lnTo>
                  <a:lnTo>
                    <a:pt x="7634757" y="3009"/>
                  </a:lnTo>
                  <a:lnTo>
                    <a:pt x="7627506" y="0"/>
                  </a:lnTo>
                  <a:lnTo>
                    <a:pt x="7619949" y="0"/>
                  </a:lnTo>
                  <a:lnTo>
                    <a:pt x="7608849" y="2247"/>
                  </a:lnTo>
                  <a:lnTo>
                    <a:pt x="7599794" y="8356"/>
                  </a:lnTo>
                  <a:lnTo>
                    <a:pt x="7593685" y="17411"/>
                  </a:lnTo>
                  <a:lnTo>
                    <a:pt x="7591438" y="28511"/>
                  </a:lnTo>
                  <a:lnTo>
                    <a:pt x="7593685" y="39598"/>
                  </a:lnTo>
                  <a:lnTo>
                    <a:pt x="7599794" y="48653"/>
                  </a:lnTo>
                  <a:lnTo>
                    <a:pt x="7608849" y="54762"/>
                  </a:lnTo>
                  <a:lnTo>
                    <a:pt x="7619949" y="57010"/>
                  </a:lnTo>
                  <a:lnTo>
                    <a:pt x="7631036" y="54762"/>
                  </a:lnTo>
                  <a:lnTo>
                    <a:pt x="7640091" y="48653"/>
                  </a:lnTo>
                  <a:lnTo>
                    <a:pt x="7646200" y="39598"/>
                  </a:lnTo>
                  <a:lnTo>
                    <a:pt x="7648448" y="28511"/>
                  </a:lnTo>
                  <a:lnTo>
                    <a:pt x="7648448" y="20942"/>
                  </a:lnTo>
                  <a:close/>
                </a:path>
                <a:path w="9144000" h="643254">
                  <a:moveTo>
                    <a:pt x="8029448" y="135242"/>
                  </a:moveTo>
                  <a:lnTo>
                    <a:pt x="8026438" y="128003"/>
                  </a:lnTo>
                  <a:lnTo>
                    <a:pt x="8015757" y="117309"/>
                  </a:lnTo>
                  <a:lnTo>
                    <a:pt x="8008506" y="114300"/>
                  </a:lnTo>
                  <a:lnTo>
                    <a:pt x="8000949" y="114300"/>
                  </a:lnTo>
                  <a:lnTo>
                    <a:pt x="7989849" y="116547"/>
                  </a:lnTo>
                  <a:lnTo>
                    <a:pt x="7980794" y="122656"/>
                  </a:lnTo>
                  <a:lnTo>
                    <a:pt x="7974685" y="131711"/>
                  </a:lnTo>
                  <a:lnTo>
                    <a:pt x="7972438" y="142811"/>
                  </a:lnTo>
                  <a:lnTo>
                    <a:pt x="7974685" y="153898"/>
                  </a:lnTo>
                  <a:lnTo>
                    <a:pt x="7980794" y="162953"/>
                  </a:lnTo>
                  <a:lnTo>
                    <a:pt x="7989849" y="169062"/>
                  </a:lnTo>
                  <a:lnTo>
                    <a:pt x="8000949" y="171310"/>
                  </a:lnTo>
                  <a:lnTo>
                    <a:pt x="8012036" y="169062"/>
                  </a:lnTo>
                  <a:lnTo>
                    <a:pt x="8021091" y="162953"/>
                  </a:lnTo>
                  <a:lnTo>
                    <a:pt x="8027200" y="153898"/>
                  </a:lnTo>
                  <a:lnTo>
                    <a:pt x="8029448" y="142811"/>
                  </a:lnTo>
                  <a:lnTo>
                    <a:pt x="8029448" y="135242"/>
                  </a:lnTo>
                  <a:close/>
                </a:path>
                <a:path w="9144000" h="643254">
                  <a:moveTo>
                    <a:pt x="8410448" y="135242"/>
                  </a:moveTo>
                  <a:lnTo>
                    <a:pt x="8407438" y="128003"/>
                  </a:lnTo>
                  <a:lnTo>
                    <a:pt x="8396757" y="117309"/>
                  </a:lnTo>
                  <a:lnTo>
                    <a:pt x="8389506" y="114300"/>
                  </a:lnTo>
                  <a:lnTo>
                    <a:pt x="8381949" y="114300"/>
                  </a:lnTo>
                  <a:lnTo>
                    <a:pt x="8370849" y="116547"/>
                  </a:lnTo>
                  <a:lnTo>
                    <a:pt x="8361794" y="122656"/>
                  </a:lnTo>
                  <a:lnTo>
                    <a:pt x="8355685" y="131711"/>
                  </a:lnTo>
                  <a:lnTo>
                    <a:pt x="8353438" y="142811"/>
                  </a:lnTo>
                  <a:lnTo>
                    <a:pt x="8355685" y="153898"/>
                  </a:lnTo>
                  <a:lnTo>
                    <a:pt x="8361794" y="162953"/>
                  </a:lnTo>
                  <a:lnTo>
                    <a:pt x="8370849" y="169062"/>
                  </a:lnTo>
                  <a:lnTo>
                    <a:pt x="8381949" y="171310"/>
                  </a:lnTo>
                  <a:lnTo>
                    <a:pt x="8393036" y="169062"/>
                  </a:lnTo>
                  <a:lnTo>
                    <a:pt x="8402091" y="162953"/>
                  </a:lnTo>
                  <a:lnTo>
                    <a:pt x="8408200" y="153898"/>
                  </a:lnTo>
                  <a:lnTo>
                    <a:pt x="8410448" y="142811"/>
                  </a:lnTo>
                  <a:lnTo>
                    <a:pt x="8410448" y="135242"/>
                  </a:lnTo>
                  <a:close/>
                </a:path>
                <a:path w="9144000" h="643254">
                  <a:moveTo>
                    <a:pt x="8791448" y="135242"/>
                  </a:moveTo>
                  <a:lnTo>
                    <a:pt x="8788438" y="128003"/>
                  </a:lnTo>
                  <a:lnTo>
                    <a:pt x="8777757" y="117309"/>
                  </a:lnTo>
                  <a:lnTo>
                    <a:pt x="8770506" y="114300"/>
                  </a:lnTo>
                  <a:lnTo>
                    <a:pt x="8762949" y="114300"/>
                  </a:lnTo>
                  <a:lnTo>
                    <a:pt x="8751849" y="116547"/>
                  </a:lnTo>
                  <a:lnTo>
                    <a:pt x="8742794" y="122656"/>
                  </a:lnTo>
                  <a:lnTo>
                    <a:pt x="8736686" y="131711"/>
                  </a:lnTo>
                  <a:lnTo>
                    <a:pt x="8734438" y="142811"/>
                  </a:lnTo>
                  <a:lnTo>
                    <a:pt x="8736686" y="153898"/>
                  </a:lnTo>
                  <a:lnTo>
                    <a:pt x="8742794" y="162953"/>
                  </a:lnTo>
                  <a:lnTo>
                    <a:pt x="8751849" y="169062"/>
                  </a:lnTo>
                  <a:lnTo>
                    <a:pt x="8762949" y="171310"/>
                  </a:lnTo>
                  <a:lnTo>
                    <a:pt x="8774036" y="169062"/>
                  </a:lnTo>
                  <a:lnTo>
                    <a:pt x="8783091" y="162953"/>
                  </a:lnTo>
                  <a:lnTo>
                    <a:pt x="8789200" y="153898"/>
                  </a:lnTo>
                  <a:lnTo>
                    <a:pt x="8791448" y="142811"/>
                  </a:lnTo>
                  <a:lnTo>
                    <a:pt x="8791448" y="135242"/>
                  </a:lnTo>
                  <a:close/>
                </a:path>
                <a:path w="9144000" h="643254">
                  <a:moveTo>
                    <a:pt x="9144000" y="428231"/>
                  </a:moveTo>
                  <a:lnTo>
                    <a:pt x="9138082" y="432219"/>
                  </a:lnTo>
                  <a:lnTo>
                    <a:pt x="9131973" y="441274"/>
                  </a:lnTo>
                  <a:lnTo>
                    <a:pt x="9129725" y="452374"/>
                  </a:lnTo>
                  <a:lnTo>
                    <a:pt x="9131973" y="463461"/>
                  </a:lnTo>
                  <a:lnTo>
                    <a:pt x="9138082" y="472516"/>
                  </a:lnTo>
                  <a:lnTo>
                    <a:pt x="9144000" y="476504"/>
                  </a:lnTo>
                  <a:lnTo>
                    <a:pt x="9144000" y="428231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85700" y="4516031"/>
              <a:ext cx="3924935" cy="470534"/>
            </a:xfrm>
            <a:custGeom>
              <a:avLst/>
              <a:gdLst/>
              <a:ahLst/>
              <a:cxnLst/>
              <a:rect l="l" t="t" r="r" b="b"/>
              <a:pathLst>
                <a:path w="3924935" h="470535">
                  <a:moveTo>
                    <a:pt x="1904999" y="127468"/>
                  </a:moveTo>
                  <a:lnTo>
                    <a:pt x="1909502" y="105164"/>
                  </a:lnTo>
                  <a:lnTo>
                    <a:pt x="1921782" y="86950"/>
                  </a:lnTo>
                  <a:lnTo>
                    <a:pt x="1939996" y="74671"/>
                  </a:lnTo>
                  <a:lnTo>
                    <a:pt x="1962299" y="70168"/>
                  </a:lnTo>
                  <a:lnTo>
                    <a:pt x="2002817" y="86950"/>
                  </a:lnTo>
                  <a:lnTo>
                    <a:pt x="2019599" y="127468"/>
                  </a:lnTo>
                  <a:lnTo>
                    <a:pt x="2015097" y="149772"/>
                  </a:lnTo>
                  <a:lnTo>
                    <a:pt x="2002817" y="167985"/>
                  </a:lnTo>
                  <a:lnTo>
                    <a:pt x="1984603" y="180265"/>
                  </a:lnTo>
                  <a:lnTo>
                    <a:pt x="1962299" y="184768"/>
                  </a:lnTo>
                  <a:lnTo>
                    <a:pt x="1939996" y="180265"/>
                  </a:lnTo>
                  <a:lnTo>
                    <a:pt x="1921782" y="167985"/>
                  </a:lnTo>
                  <a:lnTo>
                    <a:pt x="1909502" y="149772"/>
                  </a:lnTo>
                  <a:lnTo>
                    <a:pt x="1904999" y="127468"/>
                  </a:lnTo>
                  <a:close/>
                </a:path>
                <a:path w="3924935" h="470535">
                  <a:moveTo>
                    <a:pt x="0" y="413218"/>
                  </a:moveTo>
                  <a:lnTo>
                    <a:pt x="4502" y="390914"/>
                  </a:lnTo>
                  <a:lnTo>
                    <a:pt x="16782" y="372700"/>
                  </a:lnTo>
                  <a:lnTo>
                    <a:pt x="34996" y="360421"/>
                  </a:lnTo>
                  <a:lnTo>
                    <a:pt x="57299" y="355918"/>
                  </a:lnTo>
                  <a:lnTo>
                    <a:pt x="97817" y="372700"/>
                  </a:lnTo>
                  <a:lnTo>
                    <a:pt x="114599" y="413218"/>
                  </a:lnTo>
                  <a:lnTo>
                    <a:pt x="110097" y="435522"/>
                  </a:lnTo>
                  <a:lnTo>
                    <a:pt x="97817" y="453735"/>
                  </a:lnTo>
                  <a:lnTo>
                    <a:pt x="79603" y="466015"/>
                  </a:lnTo>
                  <a:lnTo>
                    <a:pt x="57299" y="470518"/>
                  </a:lnTo>
                  <a:lnTo>
                    <a:pt x="34996" y="466015"/>
                  </a:lnTo>
                  <a:lnTo>
                    <a:pt x="16782" y="453735"/>
                  </a:lnTo>
                  <a:lnTo>
                    <a:pt x="4502" y="435522"/>
                  </a:lnTo>
                  <a:lnTo>
                    <a:pt x="0" y="413218"/>
                  </a:lnTo>
                  <a:close/>
                </a:path>
                <a:path w="3924935" h="470535">
                  <a:moveTo>
                    <a:pt x="3809999" y="57299"/>
                  </a:moveTo>
                  <a:lnTo>
                    <a:pt x="3814502" y="34996"/>
                  </a:lnTo>
                  <a:lnTo>
                    <a:pt x="3826782" y="16782"/>
                  </a:lnTo>
                  <a:lnTo>
                    <a:pt x="3844996" y="4502"/>
                  </a:lnTo>
                  <a:lnTo>
                    <a:pt x="3867299" y="0"/>
                  </a:lnTo>
                  <a:lnTo>
                    <a:pt x="3907817" y="16782"/>
                  </a:lnTo>
                  <a:lnTo>
                    <a:pt x="3924599" y="57299"/>
                  </a:lnTo>
                  <a:lnTo>
                    <a:pt x="3920097" y="79603"/>
                  </a:lnTo>
                  <a:lnTo>
                    <a:pt x="3907817" y="97817"/>
                  </a:lnTo>
                  <a:lnTo>
                    <a:pt x="3889603" y="110097"/>
                  </a:lnTo>
                  <a:lnTo>
                    <a:pt x="3867299" y="114599"/>
                  </a:lnTo>
                  <a:lnTo>
                    <a:pt x="3844996" y="110097"/>
                  </a:lnTo>
                  <a:lnTo>
                    <a:pt x="3826782" y="97817"/>
                  </a:lnTo>
                  <a:lnTo>
                    <a:pt x="3814502" y="79603"/>
                  </a:lnTo>
                  <a:lnTo>
                    <a:pt x="3809999" y="57299"/>
                  </a:lnTo>
                  <a:close/>
                </a:path>
              </a:pathLst>
            </a:custGeom>
            <a:ln w="952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5662" y="4314881"/>
              <a:ext cx="151187" cy="176581"/>
            </a:xfrm>
            <a:prstGeom prst="rect">
              <a:avLst/>
            </a:prstGeom>
          </p:spPr>
        </p:pic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2753872" y="341234"/>
            <a:ext cx="35445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5"/>
              <a:t>DSE</a:t>
            </a:r>
            <a:r>
              <a:rPr dirty="0" spc="-135"/>
              <a:t>P</a:t>
            </a:r>
            <a:r>
              <a:rPr dirty="0" spc="-305"/>
              <a:t> </a:t>
            </a:r>
            <a:r>
              <a:rPr dirty="0" spc="-195"/>
              <a:t>Studen</a:t>
            </a:r>
            <a:r>
              <a:rPr dirty="0" spc="-135"/>
              <a:t>t</a:t>
            </a:r>
            <a:r>
              <a:rPr dirty="0" spc="-305"/>
              <a:t> </a:t>
            </a:r>
            <a:r>
              <a:rPr dirty="0" spc="-365"/>
              <a:t>T</a:t>
            </a:r>
            <a:r>
              <a:rPr dirty="0" spc="-250"/>
              <a:t>eams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304912" y="3182225"/>
            <a:ext cx="12884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70" b="1">
                <a:solidFill>
                  <a:srgbClr val="385E88"/>
                </a:solidFill>
                <a:latin typeface="Tahoma"/>
                <a:cs typeface="Tahoma"/>
              </a:rPr>
              <a:t>P</a:t>
            </a:r>
            <a:r>
              <a:rPr dirty="0" sz="1400" spc="-80" b="1">
                <a:solidFill>
                  <a:srgbClr val="385E88"/>
                </a:solidFill>
                <a:latin typeface="Tahoma"/>
                <a:cs typeface="Tahoma"/>
              </a:rPr>
              <a:t>ee</a:t>
            </a:r>
            <a:r>
              <a:rPr dirty="0" sz="1400" spc="-55" b="1">
                <a:solidFill>
                  <a:srgbClr val="385E88"/>
                </a:solidFill>
                <a:latin typeface="Tahoma"/>
                <a:cs typeface="Tahoma"/>
              </a:rPr>
              <a:t>r</a:t>
            </a:r>
            <a:r>
              <a:rPr dirty="0" sz="1400" spc="-145" b="1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-85" b="1">
                <a:solidFill>
                  <a:srgbClr val="385E88"/>
                </a:solidFill>
                <a:latin typeface="Tahoma"/>
                <a:cs typeface="Tahoma"/>
              </a:rPr>
              <a:t>Consulting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9032" y="926046"/>
            <a:ext cx="84740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40" i="1">
                <a:solidFill>
                  <a:srgbClr val="1B4587"/>
                </a:solidFill>
                <a:latin typeface="Trebuchet MS"/>
                <a:cs typeface="Trebuchet MS"/>
              </a:rPr>
              <a:t>Hone</a:t>
            </a:r>
            <a:r>
              <a:rPr dirty="0" sz="1600" spc="-175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70" i="1">
                <a:solidFill>
                  <a:srgbClr val="1B4587"/>
                </a:solidFill>
                <a:latin typeface="Trebuchet MS"/>
                <a:cs typeface="Trebuchet MS"/>
              </a:rPr>
              <a:t>your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80" i="1">
                <a:solidFill>
                  <a:srgbClr val="1B4587"/>
                </a:solidFill>
                <a:latin typeface="Trebuchet MS"/>
                <a:cs typeface="Trebuchet MS"/>
              </a:rPr>
              <a:t>skills</a:t>
            </a:r>
            <a:r>
              <a:rPr dirty="0" sz="1600" spc="-175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30" i="1">
                <a:solidFill>
                  <a:srgbClr val="1B4587"/>
                </a:solidFill>
                <a:latin typeface="Trebuchet MS"/>
                <a:cs typeface="Trebuchet MS"/>
              </a:rPr>
              <a:t>as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35" i="1">
                <a:solidFill>
                  <a:srgbClr val="1B4587"/>
                </a:solidFill>
                <a:latin typeface="Trebuchet MS"/>
                <a:cs typeface="Trebuchet MS"/>
              </a:rPr>
              <a:t>an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75" i="1">
                <a:solidFill>
                  <a:srgbClr val="1B4587"/>
                </a:solidFill>
                <a:latin typeface="Trebuchet MS"/>
                <a:cs typeface="Trebuchet MS"/>
              </a:rPr>
              <a:t>educator</a:t>
            </a:r>
            <a:r>
              <a:rPr dirty="0" sz="1600" spc="-175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40" i="1">
                <a:solidFill>
                  <a:srgbClr val="1B4587"/>
                </a:solidFill>
                <a:latin typeface="Trebuchet MS"/>
                <a:cs typeface="Trebuchet MS"/>
              </a:rPr>
              <a:t>and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60" i="1">
                <a:solidFill>
                  <a:srgbClr val="1B4587"/>
                </a:solidFill>
                <a:latin typeface="Trebuchet MS"/>
                <a:cs typeface="Trebuchet MS"/>
              </a:rPr>
              <a:t>data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80" i="1">
                <a:solidFill>
                  <a:srgbClr val="1B4587"/>
                </a:solidFill>
                <a:latin typeface="Trebuchet MS"/>
                <a:cs typeface="Trebuchet MS"/>
              </a:rPr>
              <a:t>scientist</a:t>
            </a:r>
            <a:r>
              <a:rPr dirty="0" sz="1600" spc="-175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40" i="1">
                <a:solidFill>
                  <a:srgbClr val="1B4587"/>
                </a:solidFill>
                <a:latin typeface="Trebuchet MS"/>
                <a:cs typeface="Trebuchet MS"/>
              </a:rPr>
              <a:t>by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70" i="1">
                <a:solidFill>
                  <a:srgbClr val="1B4587"/>
                </a:solidFill>
                <a:latin typeface="Trebuchet MS"/>
                <a:cs typeface="Trebuchet MS"/>
              </a:rPr>
              <a:t>working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85" i="1">
                <a:solidFill>
                  <a:srgbClr val="1B4587"/>
                </a:solidFill>
                <a:latin typeface="Trebuchet MS"/>
                <a:cs typeface="Trebuchet MS"/>
              </a:rPr>
              <a:t>with</a:t>
            </a:r>
            <a:r>
              <a:rPr dirty="0" sz="1600" spc="-175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100" i="1">
                <a:solidFill>
                  <a:srgbClr val="1B4587"/>
                </a:solidFill>
                <a:latin typeface="Trebuchet MS"/>
                <a:cs typeface="Trebuchet MS"/>
              </a:rPr>
              <a:t>the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20" i="1">
                <a:solidFill>
                  <a:srgbClr val="1B4587"/>
                </a:solidFill>
                <a:latin typeface="Trebuchet MS"/>
                <a:cs typeface="Trebuchet MS"/>
              </a:rPr>
              <a:t>Data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70" i="1">
                <a:solidFill>
                  <a:srgbClr val="1B4587"/>
                </a:solidFill>
                <a:latin typeface="Trebuchet MS"/>
                <a:cs typeface="Trebuchet MS"/>
              </a:rPr>
              <a:t>Science</a:t>
            </a:r>
            <a:r>
              <a:rPr dirty="0" sz="1600" spc="-175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60" i="1">
                <a:solidFill>
                  <a:srgbClr val="1B4587"/>
                </a:solidFill>
                <a:latin typeface="Trebuchet MS"/>
                <a:cs typeface="Trebuchet MS"/>
              </a:rPr>
              <a:t>Education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70" i="1">
                <a:solidFill>
                  <a:srgbClr val="1B4587"/>
                </a:solidFill>
                <a:latin typeface="Trebuchet MS"/>
                <a:cs typeface="Trebuchet MS"/>
              </a:rPr>
              <a:t>Program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06974" y="2138325"/>
            <a:ext cx="1931035" cy="8674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35">
                <a:solidFill>
                  <a:srgbClr val="385E88"/>
                </a:solidFill>
                <a:latin typeface="Tahoma"/>
                <a:cs typeface="Tahoma"/>
              </a:rPr>
              <a:t>Help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25">
                <a:solidFill>
                  <a:srgbClr val="385E88"/>
                </a:solidFill>
                <a:latin typeface="Tahoma"/>
                <a:cs typeface="Tahoma"/>
              </a:rPr>
              <a:t>fellow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385E88"/>
                </a:solidFill>
                <a:latin typeface="Tahoma"/>
                <a:cs typeface="Tahoma"/>
              </a:rPr>
              <a:t>underg</a:t>
            </a:r>
            <a:r>
              <a:rPr dirty="0" sz="1400" spc="-25">
                <a:solidFill>
                  <a:srgbClr val="385E88"/>
                </a:solidFill>
                <a:latin typeface="Tahoma"/>
                <a:cs typeface="Tahoma"/>
              </a:rPr>
              <a:t>r</a:t>
            </a:r>
            <a:r>
              <a:rPr dirty="0" sz="1400" spc="-10">
                <a:solidFill>
                  <a:srgbClr val="385E88"/>
                </a:solidFill>
                <a:latin typeface="Tahoma"/>
                <a:cs typeface="Tahoma"/>
              </a:rPr>
              <a:t>ads  </a:t>
            </a:r>
            <a:r>
              <a:rPr dirty="0" sz="1400" spc="30">
                <a:solidFill>
                  <a:srgbClr val="385E88"/>
                </a:solidFill>
                <a:latin typeface="Tahoma"/>
                <a:cs typeface="Tahoma"/>
              </a:rPr>
              <a:t>with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385E88"/>
                </a:solidFill>
                <a:latin typeface="Tahoma"/>
                <a:cs typeface="Tahoma"/>
              </a:rPr>
              <a:t>data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385E88"/>
                </a:solidFill>
                <a:latin typeface="Tahoma"/>
                <a:cs typeface="Tahoma"/>
              </a:rPr>
              <a:t>research,  </a:t>
            </a:r>
            <a:r>
              <a:rPr dirty="0" sz="1400" spc="-5">
                <a:solidFill>
                  <a:srgbClr val="385E88"/>
                </a:solidFill>
                <a:latin typeface="Tahoma"/>
                <a:cs typeface="Tahoma"/>
              </a:rPr>
              <a:t>academic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385E88"/>
                </a:solidFill>
                <a:latin typeface="Tahoma"/>
                <a:cs typeface="Tahoma"/>
              </a:rPr>
              <a:t>work,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385E88"/>
                </a:solidFill>
                <a:latin typeface="Tahoma"/>
                <a:cs typeface="Tahoma"/>
              </a:rPr>
              <a:t>and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385E88"/>
                </a:solidFill>
                <a:latin typeface="Tahoma"/>
                <a:cs typeface="Tahoma"/>
              </a:rPr>
              <a:t>data  </a:t>
            </a:r>
            <a:r>
              <a:rPr dirty="0" sz="1400">
                <a:solidFill>
                  <a:srgbClr val="385E88"/>
                </a:solidFill>
                <a:latin typeface="Tahoma"/>
                <a:cs typeface="Tahoma"/>
              </a:rPr>
              <a:t>science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385E88"/>
                </a:solidFill>
                <a:latin typeface="Tahoma"/>
                <a:cs typeface="Tahoma"/>
              </a:rPr>
              <a:t>technolog</a:t>
            </a:r>
            <a:r>
              <a:rPr dirty="0" sz="1400" spc="-90">
                <a:solidFill>
                  <a:srgbClr val="385E88"/>
                </a:solidFill>
                <a:latin typeface="Tahoma"/>
                <a:cs typeface="Tahoma"/>
              </a:rPr>
              <a:t>y</a:t>
            </a:r>
            <a:r>
              <a:rPr dirty="0" sz="1400" spc="-130">
                <a:solidFill>
                  <a:srgbClr val="385E88"/>
                </a:solidFill>
                <a:latin typeface="Tahoma"/>
                <a:cs typeface="Tahoma"/>
              </a:rPr>
              <a:t>.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55687" y="1963925"/>
            <a:ext cx="6880859" cy="1014094"/>
            <a:chOff x="155687" y="1963925"/>
            <a:chExt cx="6880859" cy="1014094"/>
          </a:xfrm>
        </p:grpSpPr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687" y="1963925"/>
              <a:ext cx="1013999" cy="101399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978575" y="1964011"/>
              <a:ext cx="1057910" cy="1014094"/>
            </a:xfrm>
            <a:custGeom>
              <a:avLst/>
              <a:gdLst/>
              <a:ahLst/>
              <a:cxnLst/>
              <a:rect l="l" t="t" r="r" b="b"/>
              <a:pathLst>
                <a:path w="1057909" h="1014094">
                  <a:moveTo>
                    <a:pt x="938420" y="62463"/>
                  </a:moveTo>
                  <a:lnTo>
                    <a:pt x="125484" y="62463"/>
                  </a:lnTo>
                  <a:lnTo>
                    <a:pt x="125484" y="32612"/>
                  </a:lnTo>
                  <a:lnTo>
                    <a:pt x="127987" y="19472"/>
                  </a:lnTo>
                  <a:lnTo>
                    <a:pt x="134776" y="9156"/>
                  </a:lnTo>
                  <a:lnTo>
                    <a:pt x="144773" y="2414"/>
                  </a:lnTo>
                  <a:lnTo>
                    <a:pt x="156901" y="0"/>
                  </a:lnTo>
                  <a:lnTo>
                    <a:pt x="407871" y="0"/>
                  </a:lnTo>
                  <a:lnTo>
                    <a:pt x="443954" y="3948"/>
                  </a:lnTo>
                  <a:lnTo>
                    <a:pt x="478162" y="15281"/>
                  </a:lnTo>
                  <a:lnTo>
                    <a:pt x="508618" y="33230"/>
                  </a:lnTo>
                  <a:lnTo>
                    <a:pt x="533446" y="57027"/>
                  </a:lnTo>
                  <a:lnTo>
                    <a:pt x="938420" y="57027"/>
                  </a:lnTo>
                  <a:lnTo>
                    <a:pt x="938420" y="62463"/>
                  </a:lnTo>
                  <a:close/>
                </a:path>
                <a:path w="1057909" h="1014094">
                  <a:moveTo>
                    <a:pt x="938420" y="57027"/>
                  </a:moveTo>
                  <a:lnTo>
                    <a:pt x="533446" y="57027"/>
                  </a:lnTo>
                  <a:lnTo>
                    <a:pt x="557821" y="34359"/>
                  </a:lnTo>
                  <a:lnTo>
                    <a:pt x="587271" y="16284"/>
                  </a:lnTo>
                  <a:lnTo>
                    <a:pt x="620456" y="4324"/>
                  </a:lnTo>
                  <a:lnTo>
                    <a:pt x="656034" y="0"/>
                  </a:lnTo>
                  <a:lnTo>
                    <a:pt x="907094" y="0"/>
                  </a:lnTo>
                  <a:lnTo>
                    <a:pt x="919208" y="2414"/>
                  </a:lnTo>
                  <a:lnTo>
                    <a:pt x="929174" y="9156"/>
                  </a:lnTo>
                  <a:lnTo>
                    <a:pt x="935932" y="19472"/>
                  </a:lnTo>
                  <a:lnTo>
                    <a:pt x="938420" y="32612"/>
                  </a:lnTo>
                  <a:lnTo>
                    <a:pt x="938420" y="57027"/>
                  </a:lnTo>
                  <a:close/>
                </a:path>
                <a:path w="1057909" h="1014094">
                  <a:moveTo>
                    <a:pt x="964133" y="1013817"/>
                  </a:moveTo>
                  <a:lnTo>
                    <a:pt x="527742" y="1013817"/>
                  </a:lnTo>
                  <a:lnTo>
                    <a:pt x="515615" y="1011446"/>
                  </a:lnTo>
                  <a:lnTo>
                    <a:pt x="505618" y="1005006"/>
                  </a:lnTo>
                  <a:lnTo>
                    <a:pt x="498829" y="995509"/>
                  </a:lnTo>
                  <a:lnTo>
                    <a:pt x="496326" y="983966"/>
                  </a:lnTo>
                  <a:lnTo>
                    <a:pt x="496326" y="902350"/>
                  </a:lnTo>
                  <a:lnTo>
                    <a:pt x="495257" y="886602"/>
                  </a:lnTo>
                  <a:lnTo>
                    <a:pt x="492048" y="872132"/>
                  </a:lnTo>
                  <a:lnTo>
                    <a:pt x="486701" y="859183"/>
                  </a:lnTo>
                  <a:lnTo>
                    <a:pt x="479214" y="847997"/>
                  </a:lnTo>
                  <a:lnTo>
                    <a:pt x="422176" y="771902"/>
                  </a:lnTo>
                  <a:lnTo>
                    <a:pt x="34222" y="771902"/>
                  </a:lnTo>
                  <a:lnTo>
                    <a:pt x="20472" y="769531"/>
                  </a:lnTo>
                  <a:lnTo>
                    <a:pt x="9642" y="763091"/>
                  </a:lnTo>
                  <a:lnTo>
                    <a:pt x="2546" y="753594"/>
                  </a:lnTo>
                  <a:lnTo>
                    <a:pt x="0" y="742051"/>
                  </a:lnTo>
                  <a:lnTo>
                    <a:pt x="0" y="92400"/>
                  </a:lnTo>
                  <a:lnTo>
                    <a:pt x="2546" y="80843"/>
                  </a:lnTo>
                  <a:lnTo>
                    <a:pt x="9642" y="71317"/>
                  </a:lnTo>
                  <a:lnTo>
                    <a:pt x="20472" y="64847"/>
                  </a:lnTo>
                  <a:lnTo>
                    <a:pt x="34222" y="62463"/>
                  </a:lnTo>
                  <a:lnTo>
                    <a:pt x="194021" y="62463"/>
                  </a:lnTo>
                  <a:lnTo>
                    <a:pt x="194021" y="122338"/>
                  </a:lnTo>
                  <a:lnTo>
                    <a:pt x="65639" y="122338"/>
                  </a:lnTo>
                  <a:lnTo>
                    <a:pt x="65639" y="714874"/>
                  </a:lnTo>
                  <a:lnTo>
                    <a:pt x="460843" y="714874"/>
                  </a:lnTo>
                  <a:lnTo>
                    <a:pt x="536253" y="809949"/>
                  </a:lnTo>
                  <a:lnTo>
                    <a:pt x="549603" y="829677"/>
                  </a:lnTo>
                  <a:lnTo>
                    <a:pt x="559465" y="851426"/>
                  </a:lnTo>
                  <a:lnTo>
                    <a:pt x="565574" y="874178"/>
                  </a:lnTo>
                  <a:lnTo>
                    <a:pt x="567669" y="896915"/>
                  </a:lnTo>
                  <a:lnTo>
                    <a:pt x="567669" y="951354"/>
                  </a:lnTo>
                  <a:lnTo>
                    <a:pt x="995459" y="951354"/>
                  </a:lnTo>
                  <a:lnTo>
                    <a:pt x="995459" y="983966"/>
                  </a:lnTo>
                  <a:lnTo>
                    <a:pt x="992971" y="995509"/>
                  </a:lnTo>
                  <a:lnTo>
                    <a:pt x="986213" y="1005006"/>
                  </a:lnTo>
                  <a:lnTo>
                    <a:pt x="976247" y="1011446"/>
                  </a:lnTo>
                  <a:lnTo>
                    <a:pt x="964133" y="1013817"/>
                  </a:lnTo>
                  <a:close/>
                </a:path>
                <a:path w="1057909" h="1014094">
                  <a:moveTo>
                    <a:pt x="432884" y="592536"/>
                  </a:moveTo>
                  <a:lnTo>
                    <a:pt x="365137" y="592536"/>
                  </a:lnTo>
                  <a:lnTo>
                    <a:pt x="370968" y="574301"/>
                  </a:lnTo>
                  <a:lnTo>
                    <a:pt x="379736" y="556851"/>
                  </a:lnTo>
                  <a:lnTo>
                    <a:pt x="391187" y="540937"/>
                  </a:lnTo>
                  <a:lnTo>
                    <a:pt x="405064" y="527312"/>
                  </a:lnTo>
                  <a:lnTo>
                    <a:pt x="504927" y="432151"/>
                  </a:lnTo>
                  <a:lnTo>
                    <a:pt x="504927" y="149514"/>
                  </a:lnTo>
                  <a:lnTo>
                    <a:pt x="497434" y="116404"/>
                  </a:lnTo>
                  <a:lnTo>
                    <a:pt x="477098" y="88647"/>
                  </a:lnTo>
                  <a:lnTo>
                    <a:pt x="447137" y="69562"/>
                  </a:lnTo>
                  <a:lnTo>
                    <a:pt x="410768" y="62463"/>
                  </a:lnTo>
                  <a:lnTo>
                    <a:pt x="656034" y="62463"/>
                  </a:lnTo>
                  <a:lnTo>
                    <a:pt x="628559" y="67317"/>
                  </a:lnTo>
                  <a:lnTo>
                    <a:pt x="602934" y="80850"/>
                  </a:lnTo>
                  <a:lnTo>
                    <a:pt x="581044" y="101517"/>
                  </a:lnTo>
                  <a:lnTo>
                    <a:pt x="564772" y="127773"/>
                  </a:lnTo>
                  <a:lnTo>
                    <a:pt x="619778" y="127773"/>
                  </a:lnTo>
                  <a:lnTo>
                    <a:pt x="628024" y="129465"/>
                  </a:lnTo>
                  <a:lnTo>
                    <a:pt x="657121" y="148813"/>
                  </a:lnTo>
                  <a:lnTo>
                    <a:pt x="677118" y="177334"/>
                  </a:lnTo>
                  <a:lnTo>
                    <a:pt x="678147" y="182126"/>
                  </a:lnTo>
                  <a:lnTo>
                    <a:pt x="601892" y="182126"/>
                  </a:lnTo>
                  <a:lnTo>
                    <a:pt x="588104" y="184497"/>
                  </a:lnTo>
                  <a:lnTo>
                    <a:pt x="577278" y="190937"/>
                  </a:lnTo>
                  <a:lnTo>
                    <a:pt x="570203" y="200434"/>
                  </a:lnTo>
                  <a:lnTo>
                    <a:pt x="567669" y="211977"/>
                  </a:lnTo>
                  <a:lnTo>
                    <a:pt x="567669" y="516442"/>
                  </a:lnTo>
                  <a:lnTo>
                    <a:pt x="504927" y="516442"/>
                  </a:lnTo>
                  <a:lnTo>
                    <a:pt x="447798" y="570795"/>
                  </a:lnTo>
                  <a:lnTo>
                    <a:pt x="432884" y="592536"/>
                  </a:lnTo>
                  <a:close/>
                </a:path>
                <a:path w="1057909" h="1014094">
                  <a:moveTo>
                    <a:pt x="938420" y="361492"/>
                  </a:moveTo>
                  <a:lnTo>
                    <a:pt x="875678" y="361492"/>
                  </a:lnTo>
                  <a:lnTo>
                    <a:pt x="875678" y="62463"/>
                  </a:lnTo>
                  <a:lnTo>
                    <a:pt x="1032580" y="62463"/>
                  </a:lnTo>
                  <a:lnTo>
                    <a:pt x="1044573" y="64847"/>
                  </a:lnTo>
                  <a:lnTo>
                    <a:pt x="1053630" y="71317"/>
                  </a:lnTo>
                  <a:lnTo>
                    <a:pt x="1057864" y="80850"/>
                  </a:lnTo>
                  <a:lnTo>
                    <a:pt x="1055394" y="92400"/>
                  </a:lnTo>
                  <a:lnTo>
                    <a:pt x="1055394" y="122338"/>
                  </a:lnTo>
                  <a:lnTo>
                    <a:pt x="938420" y="122338"/>
                  </a:lnTo>
                  <a:lnTo>
                    <a:pt x="938420" y="361492"/>
                  </a:lnTo>
                  <a:close/>
                </a:path>
                <a:path w="1057909" h="1014094">
                  <a:moveTo>
                    <a:pt x="460843" y="714874"/>
                  </a:moveTo>
                  <a:lnTo>
                    <a:pt x="379351" y="714874"/>
                  </a:lnTo>
                  <a:lnTo>
                    <a:pt x="371776" y="701752"/>
                  </a:lnTo>
                  <a:lnTo>
                    <a:pt x="365805" y="687353"/>
                  </a:lnTo>
                  <a:lnTo>
                    <a:pt x="360903" y="672435"/>
                  </a:lnTo>
                  <a:lnTo>
                    <a:pt x="356536" y="657760"/>
                  </a:lnTo>
                  <a:lnTo>
                    <a:pt x="162605" y="657760"/>
                  </a:lnTo>
                  <a:lnTo>
                    <a:pt x="148816" y="655346"/>
                  </a:lnTo>
                  <a:lnTo>
                    <a:pt x="137990" y="648604"/>
                  </a:lnTo>
                  <a:lnTo>
                    <a:pt x="130915" y="638288"/>
                  </a:lnTo>
                  <a:lnTo>
                    <a:pt x="128381" y="625148"/>
                  </a:lnTo>
                  <a:lnTo>
                    <a:pt x="128381" y="122338"/>
                  </a:lnTo>
                  <a:lnTo>
                    <a:pt x="194021" y="122338"/>
                  </a:lnTo>
                  <a:lnTo>
                    <a:pt x="194021" y="592536"/>
                  </a:lnTo>
                  <a:lnTo>
                    <a:pt x="432884" y="592536"/>
                  </a:lnTo>
                  <a:lnTo>
                    <a:pt x="429242" y="597845"/>
                  </a:lnTo>
                  <a:lnTo>
                    <a:pt x="421101" y="628211"/>
                  </a:lnTo>
                  <a:lnTo>
                    <a:pt x="424180" y="659095"/>
                  </a:lnTo>
                  <a:lnTo>
                    <a:pt x="439287" y="687698"/>
                  </a:lnTo>
                  <a:lnTo>
                    <a:pt x="460843" y="714874"/>
                  </a:lnTo>
                  <a:close/>
                </a:path>
                <a:path w="1057909" h="1014094">
                  <a:moveTo>
                    <a:pt x="619778" y="127773"/>
                  </a:moveTo>
                  <a:lnTo>
                    <a:pt x="564772" y="127773"/>
                  </a:lnTo>
                  <a:lnTo>
                    <a:pt x="572437" y="124631"/>
                  </a:lnTo>
                  <a:lnTo>
                    <a:pt x="579032" y="123017"/>
                  </a:lnTo>
                  <a:lnTo>
                    <a:pt x="585627" y="122423"/>
                  </a:lnTo>
                  <a:lnTo>
                    <a:pt x="593292" y="122338"/>
                  </a:lnTo>
                  <a:lnTo>
                    <a:pt x="619778" y="127773"/>
                  </a:lnTo>
                  <a:close/>
                </a:path>
                <a:path w="1057909" h="1014094">
                  <a:moveTo>
                    <a:pt x="1055394" y="421280"/>
                  </a:moveTo>
                  <a:lnTo>
                    <a:pt x="1004060" y="421280"/>
                  </a:lnTo>
                  <a:lnTo>
                    <a:pt x="1004060" y="122338"/>
                  </a:lnTo>
                  <a:lnTo>
                    <a:pt x="1055394" y="122338"/>
                  </a:lnTo>
                  <a:lnTo>
                    <a:pt x="1055394" y="421280"/>
                  </a:lnTo>
                  <a:close/>
                </a:path>
                <a:path w="1057909" h="1014094">
                  <a:moveTo>
                    <a:pt x="664635" y="595211"/>
                  </a:moveTo>
                  <a:lnTo>
                    <a:pt x="652508" y="592840"/>
                  </a:lnTo>
                  <a:lnTo>
                    <a:pt x="642510" y="586400"/>
                  </a:lnTo>
                  <a:lnTo>
                    <a:pt x="635721" y="576903"/>
                  </a:lnTo>
                  <a:lnTo>
                    <a:pt x="633219" y="565360"/>
                  </a:lnTo>
                  <a:lnTo>
                    <a:pt x="633219" y="211977"/>
                  </a:lnTo>
                  <a:lnTo>
                    <a:pt x="630731" y="200434"/>
                  </a:lnTo>
                  <a:lnTo>
                    <a:pt x="623973" y="190937"/>
                  </a:lnTo>
                  <a:lnTo>
                    <a:pt x="614006" y="184497"/>
                  </a:lnTo>
                  <a:lnTo>
                    <a:pt x="601892" y="182126"/>
                  </a:lnTo>
                  <a:lnTo>
                    <a:pt x="678147" y="182126"/>
                  </a:lnTo>
                  <a:lnTo>
                    <a:pt x="684553" y="211977"/>
                  </a:lnTo>
                  <a:lnTo>
                    <a:pt x="684553" y="244589"/>
                  </a:lnTo>
                  <a:lnTo>
                    <a:pt x="731816" y="244589"/>
                  </a:lnTo>
                  <a:lnTo>
                    <a:pt x="753524" y="249042"/>
                  </a:lnTo>
                  <a:lnTo>
                    <a:pt x="782651" y="268390"/>
                  </a:lnTo>
                  <a:lnTo>
                    <a:pt x="802680" y="296911"/>
                  </a:lnTo>
                  <a:lnTo>
                    <a:pt x="803117" y="298942"/>
                  </a:lnTo>
                  <a:lnTo>
                    <a:pt x="730184" y="298942"/>
                  </a:lnTo>
                  <a:lnTo>
                    <a:pt x="716434" y="301369"/>
                  </a:lnTo>
                  <a:lnTo>
                    <a:pt x="705603" y="308131"/>
                  </a:lnTo>
                  <a:lnTo>
                    <a:pt x="698508" y="318451"/>
                  </a:lnTo>
                  <a:lnTo>
                    <a:pt x="695961" y="331554"/>
                  </a:lnTo>
                  <a:lnTo>
                    <a:pt x="695961" y="565360"/>
                  </a:lnTo>
                  <a:lnTo>
                    <a:pt x="693473" y="576903"/>
                  </a:lnTo>
                  <a:lnTo>
                    <a:pt x="686715" y="586400"/>
                  </a:lnTo>
                  <a:lnTo>
                    <a:pt x="676749" y="592840"/>
                  </a:lnTo>
                  <a:lnTo>
                    <a:pt x="664635" y="595211"/>
                  </a:lnTo>
                  <a:close/>
                </a:path>
                <a:path w="1057909" h="1014094">
                  <a:moveTo>
                    <a:pt x="731816" y="244589"/>
                  </a:moveTo>
                  <a:lnTo>
                    <a:pt x="684553" y="244589"/>
                  </a:lnTo>
                  <a:lnTo>
                    <a:pt x="693109" y="244171"/>
                  </a:lnTo>
                  <a:lnTo>
                    <a:pt x="710221" y="242333"/>
                  </a:lnTo>
                  <a:lnTo>
                    <a:pt x="718777" y="241915"/>
                  </a:lnTo>
                  <a:lnTo>
                    <a:pt x="731816" y="244589"/>
                  </a:lnTo>
                  <a:close/>
                </a:path>
                <a:path w="1057909" h="1014094">
                  <a:moveTo>
                    <a:pt x="793017" y="595211"/>
                  </a:moveTo>
                  <a:lnTo>
                    <a:pt x="780890" y="592840"/>
                  </a:lnTo>
                  <a:lnTo>
                    <a:pt x="770892" y="586400"/>
                  </a:lnTo>
                  <a:lnTo>
                    <a:pt x="764103" y="576903"/>
                  </a:lnTo>
                  <a:lnTo>
                    <a:pt x="761601" y="565360"/>
                  </a:lnTo>
                  <a:lnTo>
                    <a:pt x="761601" y="331554"/>
                  </a:lnTo>
                  <a:lnTo>
                    <a:pt x="759098" y="318451"/>
                  </a:lnTo>
                  <a:lnTo>
                    <a:pt x="752309" y="308131"/>
                  </a:lnTo>
                  <a:lnTo>
                    <a:pt x="742312" y="301369"/>
                  </a:lnTo>
                  <a:lnTo>
                    <a:pt x="730184" y="298942"/>
                  </a:lnTo>
                  <a:lnTo>
                    <a:pt x="803117" y="298942"/>
                  </a:lnTo>
                  <a:lnTo>
                    <a:pt x="810129" y="331554"/>
                  </a:lnTo>
                  <a:lnTo>
                    <a:pt x="810129" y="364253"/>
                  </a:lnTo>
                  <a:lnTo>
                    <a:pt x="938420" y="364253"/>
                  </a:lnTo>
                  <a:lnTo>
                    <a:pt x="938420" y="415845"/>
                  </a:lnTo>
                  <a:lnTo>
                    <a:pt x="858567" y="415845"/>
                  </a:lnTo>
                  <a:lnTo>
                    <a:pt x="844816" y="418230"/>
                  </a:lnTo>
                  <a:lnTo>
                    <a:pt x="833985" y="424699"/>
                  </a:lnTo>
                  <a:lnTo>
                    <a:pt x="826890" y="434226"/>
                  </a:lnTo>
                  <a:lnTo>
                    <a:pt x="824343" y="445782"/>
                  </a:lnTo>
                  <a:lnTo>
                    <a:pt x="824343" y="565360"/>
                  </a:lnTo>
                  <a:lnTo>
                    <a:pt x="821855" y="576903"/>
                  </a:lnTo>
                  <a:lnTo>
                    <a:pt x="815097" y="586400"/>
                  </a:lnTo>
                  <a:lnTo>
                    <a:pt x="805131" y="592840"/>
                  </a:lnTo>
                  <a:lnTo>
                    <a:pt x="793017" y="595211"/>
                  </a:lnTo>
                  <a:close/>
                </a:path>
                <a:path w="1057909" h="1014094">
                  <a:moveTo>
                    <a:pt x="938420" y="364253"/>
                  </a:moveTo>
                  <a:lnTo>
                    <a:pt x="810129" y="364253"/>
                  </a:lnTo>
                  <a:lnTo>
                    <a:pt x="818640" y="362239"/>
                  </a:lnTo>
                  <a:lnTo>
                    <a:pt x="826879" y="360500"/>
                  </a:lnTo>
                  <a:lnTo>
                    <a:pt x="834574" y="359278"/>
                  </a:lnTo>
                  <a:lnTo>
                    <a:pt x="841455" y="358817"/>
                  </a:lnTo>
                  <a:lnTo>
                    <a:pt x="850011" y="358859"/>
                  </a:lnTo>
                  <a:lnTo>
                    <a:pt x="858567" y="359152"/>
                  </a:lnTo>
                  <a:lnTo>
                    <a:pt x="867123" y="359946"/>
                  </a:lnTo>
                  <a:lnTo>
                    <a:pt x="875678" y="361492"/>
                  </a:lnTo>
                  <a:lnTo>
                    <a:pt x="938420" y="361492"/>
                  </a:lnTo>
                  <a:lnTo>
                    <a:pt x="938420" y="364253"/>
                  </a:lnTo>
                  <a:close/>
                </a:path>
                <a:path w="1057909" h="1014094">
                  <a:moveTo>
                    <a:pt x="921309" y="595211"/>
                  </a:moveTo>
                  <a:lnTo>
                    <a:pt x="909195" y="592840"/>
                  </a:lnTo>
                  <a:lnTo>
                    <a:pt x="899229" y="586400"/>
                  </a:lnTo>
                  <a:lnTo>
                    <a:pt x="892471" y="576903"/>
                  </a:lnTo>
                  <a:lnTo>
                    <a:pt x="889983" y="565360"/>
                  </a:lnTo>
                  <a:lnTo>
                    <a:pt x="889983" y="445782"/>
                  </a:lnTo>
                  <a:lnTo>
                    <a:pt x="887481" y="434226"/>
                  </a:lnTo>
                  <a:lnTo>
                    <a:pt x="880692" y="424699"/>
                  </a:lnTo>
                  <a:lnTo>
                    <a:pt x="870695" y="418230"/>
                  </a:lnTo>
                  <a:lnTo>
                    <a:pt x="858567" y="415845"/>
                  </a:lnTo>
                  <a:lnTo>
                    <a:pt x="938420" y="415845"/>
                  </a:lnTo>
                  <a:lnTo>
                    <a:pt x="938420" y="421280"/>
                  </a:lnTo>
                  <a:lnTo>
                    <a:pt x="1055394" y="421280"/>
                  </a:lnTo>
                  <a:lnTo>
                    <a:pt x="1055394" y="475634"/>
                  </a:lnTo>
                  <a:lnTo>
                    <a:pt x="986949" y="475634"/>
                  </a:lnTo>
                  <a:lnTo>
                    <a:pt x="973160" y="478060"/>
                  </a:lnTo>
                  <a:lnTo>
                    <a:pt x="962334" y="484822"/>
                  </a:lnTo>
                  <a:lnTo>
                    <a:pt x="955259" y="495143"/>
                  </a:lnTo>
                  <a:lnTo>
                    <a:pt x="952725" y="508246"/>
                  </a:lnTo>
                  <a:lnTo>
                    <a:pt x="952725" y="565360"/>
                  </a:lnTo>
                  <a:lnTo>
                    <a:pt x="950223" y="576903"/>
                  </a:lnTo>
                  <a:lnTo>
                    <a:pt x="943434" y="586400"/>
                  </a:lnTo>
                  <a:lnTo>
                    <a:pt x="933437" y="592840"/>
                  </a:lnTo>
                  <a:lnTo>
                    <a:pt x="921309" y="595211"/>
                  </a:lnTo>
                  <a:close/>
                </a:path>
                <a:path w="1057909" h="1014094">
                  <a:moveTo>
                    <a:pt x="1004060" y="421280"/>
                  </a:moveTo>
                  <a:lnTo>
                    <a:pt x="938420" y="421280"/>
                  </a:lnTo>
                  <a:lnTo>
                    <a:pt x="946933" y="420863"/>
                  </a:lnTo>
                  <a:lnTo>
                    <a:pt x="962904" y="419024"/>
                  </a:lnTo>
                  <a:lnTo>
                    <a:pt x="969837" y="418606"/>
                  </a:lnTo>
                  <a:lnTo>
                    <a:pt x="978393" y="418648"/>
                  </a:lnTo>
                  <a:lnTo>
                    <a:pt x="986949" y="418940"/>
                  </a:lnTo>
                  <a:lnTo>
                    <a:pt x="995505" y="419734"/>
                  </a:lnTo>
                  <a:lnTo>
                    <a:pt x="1004060" y="421280"/>
                  </a:lnTo>
                  <a:close/>
                </a:path>
                <a:path w="1057909" h="1014094">
                  <a:moveTo>
                    <a:pt x="995459" y="951354"/>
                  </a:moveTo>
                  <a:lnTo>
                    <a:pt x="941317" y="951354"/>
                  </a:lnTo>
                  <a:lnTo>
                    <a:pt x="941317" y="902350"/>
                  </a:lnTo>
                  <a:lnTo>
                    <a:pt x="952725" y="852106"/>
                  </a:lnTo>
                  <a:lnTo>
                    <a:pt x="981244" y="809949"/>
                  </a:lnTo>
                  <a:lnTo>
                    <a:pt x="990806" y="799231"/>
                  </a:lnTo>
                  <a:lnTo>
                    <a:pt x="997983" y="787227"/>
                  </a:lnTo>
                  <a:lnTo>
                    <a:pt x="1002494" y="773685"/>
                  </a:lnTo>
                  <a:lnTo>
                    <a:pt x="1004060" y="758357"/>
                  </a:lnTo>
                  <a:lnTo>
                    <a:pt x="1004174" y="727633"/>
                  </a:lnTo>
                  <a:lnTo>
                    <a:pt x="1004970" y="665994"/>
                  </a:lnTo>
                  <a:lnTo>
                    <a:pt x="1007131" y="594707"/>
                  </a:lnTo>
                  <a:lnTo>
                    <a:pt x="1011338" y="535036"/>
                  </a:lnTo>
                  <a:lnTo>
                    <a:pt x="1018274" y="508246"/>
                  </a:lnTo>
                  <a:lnTo>
                    <a:pt x="1015786" y="495143"/>
                  </a:lnTo>
                  <a:lnTo>
                    <a:pt x="1009029" y="484822"/>
                  </a:lnTo>
                  <a:lnTo>
                    <a:pt x="999062" y="478060"/>
                  </a:lnTo>
                  <a:lnTo>
                    <a:pt x="986949" y="475634"/>
                  </a:lnTo>
                  <a:lnTo>
                    <a:pt x="1055394" y="475634"/>
                  </a:lnTo>
                  <a:lnTo>
                    <a:pt x="1055394" y="758357"/>
                  </a:lnTo>
                  <a:lnTo>
                    <a:pt x="1052816" y="784235"/>
                  </a:lnTo>
                  <a:lnTo>
                    <a:pt x="1045424" y="808601"/>
                  </a:lnTo>
                  <a:lnTo>
                    <a:pt x="1033738" y="830945"/>
                  </a:lnTo>
                  <a:lnTo>
                    <a:pt x="1018274" y="850757"/>
                  </a:lnTo>
                  <a:lnTo>
                    <a:pt x="1008713" y="861476"/>
                  </a:lnTo>
                  <a:lnTo>
                    <a:pt x="1001537" y="873480"/>
                  </a:lnTo>
                  <a:lnTo>
                    <a:pt x="997025" y="887021"/>
                  </a:lnTo>
                  <a:lnTo>
                    <a:pt x="995459" y="902350"/>
                  </a:lnTo>
                  <a:lnTo>
                    <a:pt x="995459" y="951354"/>
                  </a:lnTo>
                  <a:close/>
                </a:path>
                <a:path w="1057909" h="1014094">
                  <a:moveTo>
                    <a:pt x="536253" y="595211"/>
                  </a:moveTo>
                  <a:lnTo>
                    <a:pt x="524139" y="592840"/>
                  </a:lnTo>
                  <a:lnTo>
                    <a:pt x="514173" y="586400"/>
                  </a:lnTo>
                  <a:lnTo>
                    <a:pt x="507416" y="576903"/>
                  </a:lnTo>
                  <a:lnTo>
                    <a:pt x="504927" y="565360"/>
                  </a:lnTo>
                  <a:lnTo>
                    <a:pt x="504927" y="516442"/>
                  </a:lnTo>
                  <a:lnTo>
                    <a:pt x="567669" y="516442"/>
                  </a:lnTo>
                  <a:lnTo>
                    <a:pt x="567669" y="565360"/>
                  </a:lnTo>
                  <a:lnTo>
                    <a:pt x="565167" y="576903"/>
                  </a:lnTo>
                  <a:lnTo>
                    <a:pt x="558378" y="586400"/>
                  </a:lnTo>
                  <a:lnTo>
                    <a:pt x="548381" y="592840"/>
                  </a:lnTo>
                  <a:lnTo>
                    <a:pt x="536253" y="595211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6051587" y="3077450"/>
            <a:ext cx="80327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75" b="1">
                <a:solidFill>
                  <a:srgbClr val="385E88"/>
                </a:solidFill>
                <a:latin typeface="Tahoma"/>
                <a:cs typeface="Tahoma"/>
              </a:rPr>
              <a:t>External </a:t>
            </a:r>
            <a:r>
              <a:rPr dirty="0" sz="1400" spc="-70" b="1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-70" b="1">
                <a:solidFill>
                  <a:srgbClr val="385E88"/>
                </a:solidFill>
                <a:latin typeface="Tahoma"/>
                <a:cs typeface="Tahoma"/>
              </a:rPr>
              <a:t>P</a:t>
            </a:r>
            <a:r>
              <a:rPr dirty="0" sz="1400" spc="-110" b="1">
                <a:solidFill>
                  <a:srgbClr val="385E88"/>
                </a:solidFill>
                <a:latin typeface="Tahoma"/>
                <a:cs typeface="Tahoma"/>
              </a:rPr>
              <a:t>edagogy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34125" y="2037075"/>
            <a:ext cx="1809114" cy="107696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30">
                <a:solidFill>
                  <a:srgbClr val="385E88"/>
                </a:solidFill>
                <a:latin typeface="Tahoma"/>
                <a:cs typeface="Tahoma"/>
              </a:rPr>
              <a:t>Create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-30">
                <a:solidFill>
                  <a:srgbClr val="385E88"/>
                </a:solidFill>
                <a:latin typeface="Tahoma"/>
                <a:cs typeface="Tahoma"/>
              </a:rPr>
              <a:t>a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385E88"/>
                </a:solidFill>
                <a:latin typeface="Tahoma"/>
                <a:cs typeface="Tahoma"/>
              </a:rPr>
              <a:t>national  </a:t>
            </a:r>
            <a:r>
              <a:rPr dirty="0" sz="1400" spc="5">
                <a:solidFill>
                  <a:srgbClr val="385E88"/>
                </a:solidFill>
                <a:latin typeface="Tahoma"/>
                <a:cs typeface="Tahoma"/>
              </a:rPr>
              <a:t>community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385E88"/>
                </a:solidFill>
                <a:latin typeface="Tahoma"/>
                <a:cs typeface="Tahoma"/>
              </a:rPr>
              <a:t>of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35">
                <a:solidFill>
                  <a:srgbClr val="385E88"/>
                </a:solidFill>
                <a:latin typeface="Tahoma"/>
                <a:cs typeface="Tahoma"/>
              </a:rPr>
              <a:t>p</a:t>
            </a:r>
            <a:r>
              <a:rPr dirty="0" sz="1400" spc="-10">
                <a:solidFill>
                  <a:srgbClr val="385E88"/>
                </a:solidFill>
                <a:latin typeface="Tahoma"/>
                <a:cs typeface="Tahoma"/>
              </a:rPr>
              <a:t>r</a:t>
            </a:r>
            <a:r>
              <a:rPr dirty="0" sz="1400" spc="10">
                <a:solidFill>
                  <a:srgbClr val="385E88"/>
                </a:solidFill>
                <a:latin typeface="Tahoma"/>
                <a:cs typeface="Tahoma"/>
              </a:rPr>
              <a:t>actice  </a:t>
            </a:r>
            <a:r>
              <a:rPr dirty="0" sz="1400" spc="30">
                <a:solidFill>
                  <a:srgbClr val="385E88"/>
                </a:solidFill>
                <a:latin typeface="Tahoma"/>
                <a:cs typeface="Tahoma"/>
              </a:rPr>
              <a:t>for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385E88"/>
                </a:solidFill>
                <a:latin typeface="Tahoma"/>
                <a:cs typeface="Tahoma"/>
              </a:rPr>
              <a:t>institutions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35">
                <a:solidFill>
                  <a:srgbClr val="385E88"/>
                </a:solidFill>
                <a:latin typeface="Tahoma"/>
                <a:cs typeface="Tahoma"/>
              </a:rPr>
              <a:t>to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30">
                <a:solidFill>
                  <a:srgbClr val="385E88"/>
                </a:solidFill>
                <a:latin typeface="Tahoma"/>
                <a:cs typeface="Tahoma"/>
              </a:rPr>
              <a:t>work  </a:t>
            </a:r>
            <a:r>
              <a:rPr dirty="0" sz="1400" spc="30">
                <a:solidFill>
                  <a:srgbClr val="385E88"/>
                </a:solidFill>
                <a:latin typeface="Tahoma"/>
                <a:cs typeface="Tahoma"/>
              </a:rPr>
              <a:t>with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385E88"/>
                </a:solidFill>
                <a:latin typeface="Tahoma"/>
                <a:cs typeface="Tahoma"/>
              </a:rPr>
              <a:t>and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385E88"/>
                </a:solidFill>
                <a:latin typeface="Tahoma"/>
                <a:cs typeface="Tahoma"/>
              </a:rPr>
              <a:t>learn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385E88"/>
                </a:solidFill>
                <a:latin typeface="Tahoma"/>
                <a:cs typeface="Tahoma"/>
              </a:rPr>
              <a:t>from  </a:t>
            </a:r>
            <a:r>
              <a:rPr dirty="0" sz="1400" spc="-10">
                <a:solidFill>
                  <a:srgbClr val="385E88"/>
                </a:solidFill>
                <a:latin typeface="Tahoma"/>
                <a:cs typeface="Tahoma"/>
              </a:rPr>
              <a:t>each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25">
                <a:solidFill>
                  <a:srgbClr val="385E88"/>
                </a:solidFill>
                <a:latin typeface="Tahoma"/>
                <a:cs typeface="Tahoma"/>
              </a:rPr>
              <a:t>othe</a:t>
            </a:r>
            <a:r>
              <a:rPr dirty="0" sz="1400" spc="-80">
                <a:solidFill>
                  <a:srgbClr val="385E88"/>
                </a:solidFill>
                <a:latin typeface="Tahoma"/>
                <a:cs typeface="Tahoma"/>
              </a:rPr>
              <a:t>r</a:t>
            </a:r>
            <a:r>
              <a:rPr dirty="0" sz="1400" spc="-130">
                <a:solidFill>
                  <a:srgbClr val="385E88"/>
                </a:solidFill>
                <a:latin typeface="Tahoma"/>
                <a:cs typeface="Tahoma"/>
              </a:rPr>
              <a:t>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19761" y="3077456"/>
            <a:ext cx="716915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60" b="1">
                <a:solidFill>
                  <a:srgbClr val="385E88"/>
                </a:solidFill>
                <a:latin typeface="Tahoma"/>
                <a:cs typeface="Tahoma"/>
              </a:rPr>
              <a:t>Online </a:t>
            </a:r>
            <a:r>
              <a:rPr dirty="0" sz="1400" spc="-55" b="1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-110" b="1">
                <a:solidFill>
                  <a:srgbClr val="385E88"/>
                </a:solidFill>
                <a:latin typeface="Tahoma"/>
                <a:cs typeface="Tahoma"/>
              </a:rPr>
              <a:t>L</a:t>
            </a:r>
            <a:r>
              <a:rPr dirty="0" sz="1400" spc="-95" b="1">
                <a:solidFill>
                  <a:srgbClr val="385E88"/>
                </a:solidFill>
                <a:latin typeface="Tahoma"/>
                <a:cs typeface="Tahoma"/>
              </a:rPr>
              <a:t>earning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10991" y="2138326"/>
            <a:ext cx="1652905" cy="8674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35">
                <a:solidFill>
                  <a:srgbClr val="385E88"/>
                </a:solidFill>
                <a:latin typeface="Tahoma"/>
                <a:cs typeface="Tahoma"/>
              </a:rPr>
              <a:t>Help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385E88"/>
                </a:solidFill>
                <a:latin typeface="Tahoma"/>
                <a:cs typeface="Tahoma"/>
              </a:rPr>
              <a:t>deli</a:t>
            </a:r>
            <a:r>
              <a:rPr dirty="0" sz="1400" spc="5">
                <a:solidFill>
                  <a:srgbClr val="385E88"/>
                </a:solidFill>
                <a:latin typeface="Tahoma"/>
                <a:cs typeface="Tahoma"/>
              </a:rPr>
              <a:t>v</a:t>
            </a:r>
            <a:r>
              <a:rPr dirty="0" sz="1400" spc="25">
                <a:solidFill>
                  <a:srgbClr val="385E88"/>
                </a:solidFill>
                <a:latin typeface="Tahoma"/>
                <a:cs typeface="Tahoma"/>
              </a:rPr>
              <a:t>er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25">
                <a:solidFill>
                  <a:srgbClr val="385E88"/>
                </a:solidFill>
                <a:latin typeface="Tahoma"/>
                <a:cs typeface="Tahoma"/>
              </a:rPr>
              <a:t>Data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30">
                <a:solidFill>
                  <a:srgbClr val="385E88"/>
                </a:solidFill>
                <a:latin typeface="Tahoma"/>
                <a:cs typeface="Tahoma"/>
              </a:rPr>
              <a:t>8  </a:t>
            </a:r>
            <a:r>
              <a:rPr dirty="0" sz="1400" spc="20">
                <a:solidFill>
                  <a:srgbClr val="385E88"/>
                </a:solidFill>
                <a:latin typeface="Tahoma"/>
                <a:cs typeface="Tahoma"/>
              </a:rPr>
              <a:t>instruction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385E88"/>
                </a:solidFill>
                <a:latin typeface="Tahoma"/>
                <a:cs typeface="Tahoma"/>
              </a:rPr>
              <a:t>via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385E88"/>
                </a:solidFill>
                <a:latin typeface="Tahoma"/>
                <a:cs typeface="Tahoma"/>
              </a:rPr>
              <a:t>online  </a:t>
            </a:r>
            <a:r>
              <a:rPr dirty="0" sz="1400" spc="10">
                <a:solidFill>
                  <a:srgbClr val="385E88"/>
                </a:solidFill>
                <a:latin typeface="Tahoma"/>
                <a:cs typeface="Tahoma"/>
              </a:rPr>
              <a:t>cloud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-5">
                <a:solidFill>
                  <a:srgbClr val="385E88"/>
                </a:solidFill>
                <a:latin typeface="Tahoma"/>
                <a:cs typeface="Tahoma"/>
              </a:rPr>
              <a:t>based  </a:t>
            </a:r>
            <a:r>
              <a:rPr dirty="0" sz="1400" spc="20">
                <a:solidFill>
                  <a:srgbClr val="385E88"/>
                </a:solidFill>
                <a:latin typeface="Tahoma"/>
                <a:cs typeface="Tahoma"/>
              </a:rPr>
              <a:t>instruction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396152" y="2199145"/>
            <a:ext cx="843915" cy="781050"/>
            <a:chOff x="3396152" y="2199145"/>
            <a:chExt cx="843915" cy="781050"/>
          </a:xfrm>
        </p:grpSpPr>
        <p:sp>
          <p:nvSpPr>
            <p:cNvPr id="47" name="object 47"/>
            <p:cNvSpPr/>
            <p:nvPr/>
          </p:nvSpPr>
          <p:spPr>
            <a:xfrm>
              <a:off x="3917988" y="2199145"/>
              <a:ext cx="252095" cy="269240"/>
            </a:xfrm>
            <a:custGeom>
              <a:avLst/>
              <a:gdLst/>
              <a:ahLst/>
              <a:cxnLst/>
              <a:rect l="l" t="t" r="r" b="b"/>
              <a:pathLst>
                <a:path w="252095" h="269239">
                  <a:moveTo>
                    <a:pt x="27695" y="268894"/>
                  </a:moveTo>
                  <a:lnTo>
                    <a:pt x="14335" y="256904"/>
                  </a:lnTo>
                  <a:lnTo>
                    <a:pt x="0" y="246800"/>
                  </a:lnTo>
                  <a:lnTo>
                    <a:pt x="124023" y="105906"/>
                  </a:lnTo>
                  <a:lnTo>
                    <a:pt x="119257" y="97611"/>
                  </a:lnTo>
                  <a:lnTo>
                    <a:pt x="115468" y="88412"/>
                  </a:lnTo>
                  <a:lnTo>
                    <a:pt x="112578" y="78270"/>
                  </a:lnTo>
                  <a:lnTo>
                    <a:pt x="111640" y="68166"/>
                  </a:lnTo>
                  <a:lnTo>
                    <a:pt x="112578" y="60776"/>
                  </a:lnTo>
                  <a:lnTo>
                    <a:pt x="113554" y="54329"/>
                  </a:lnTo>
                  <a:lnTo>
                    <a:pt x="114492" y="47882"/>
                  </a:lnTo>
                  <a:lnTo>
                    <a:pt x="132617" y="20283"/>
                  </a:lnTo>
                  <a:lnTo>
                    <a:pt x="137382" y="15646"/>
                  </a:lnTo>
                  <a:lnTo>
                    <a:pt x="174609" y="942"/>
                  </a:lnTo>
                  <a:lnTo>
                    <a:pt x="181289" y="0"/>
                  </a:lnTo>
                  <a:lnTo>
                    <a:pt x="220390" y="11989"/>
                  </a:lnTo>
                  <a:lnTo>
                    <a:pt x="226132" y="15646"/>
                  </a:lnTo>
                  <a:lnTo>
                    <a:pt x="230898" y="20283"/>
                  </a:lnTo>
                  <a:lnTo>
                    <a:pt x="235664" y="24883"/>
                  </a:lnTo>
                  <a:lnTo>
                    <a:pt x="239492" y="30388"/>
                  </a:lnTo>
                  <a:lnTo>
                    <a:pt x="243281" y="35930"/>
                  </a:lnTo>
                  <a:lnTo>
                    <a:pt x="246171" y="41435"/>
                  </a:lnTo>
                  <a:lnTo>
                    <a:pt x="248046" y="47882"/>
                  </a:lnTo>
                  <a:lnTo>
                    <a:pt x="249960" y="54329"/>
                  </a:lnTo>
                  <a:lnTo>
                    <a:pt x="250937" y="60776"/>
                  </a:lnTo>
                  <a:lnTo>
                    <a:pt x="251874" y="68166"/>
                  </a:lnTo>
                  <a:lnTo>
                    <a:pt x="250937" y="74613"/>
                  </a:lnTo>
                  <a:lnTo>
                    <a:pt x="249960" y="81022"/>
                  </a:lnTo>
                  <a:lnTo>
                    <a:pt x="248046" y="87469"/>
                  </a:lnTo>
                  <a:lnTo>
                    <a:pt x="246171" y="93916"/>
                  </a:lnTo>
                  <a:lnTo>
                    <a:pt x="220390" y="123400"/>
                  </a:lnTo>
                  <a:lnTo>
                    <a:pt x="214687" y="127094"/>
                  </a:lnTo>
                  <a:lnTo>
                    <a:pt x="181289" y="135351"/>
                  </a:lnTo>
                  <a:lnTo>
                    <a:pt x="173632" y="134446"/>
                  </a:lnTo>
                  <a:lnTo>
                    <a:pt x="166015" y="133542"/>
                  </a:lnTo>
                  <a:lnTo>
                    <a:pt x="158398" y="131694"/>
                  </a:lnTo>
                  <a:lnTo>
                    <a:pt x="151718" y="128904"/>
                  </a:lnTo>
                  <a:lnTo>
                    <a:pt x="27695" y="268894"/>
                  </a:lnTo>
                  <a:close/>
                </a:path>
              </a:pathLst>
            </a:custGeom>
            <a:solidFill>
              <a:srgbClr val="2831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36386" y="2238733"/>
              <a:ext cx="200351" cy="22376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396152" y="2624580"/>
              <a:ext cx="281940" cy="165100"/>
            </a:xfrm>
            <a:custGeom>
              <a:avLst/>
              <a:gdLst/>
              <a:ahLst/>
              <a:cxnLst/>
              <a:rect l="l" t="t" r="r" b="b"/>
              <a:pathLst>
                <a:path w="281939" h="165100">
                  <a:moveTo>
                    <a:pt x="74413" y="164797"/>
                  </a:moveTo>
                  <a:lnTo>
                    <a:pt x="67734" y="164797"/>
                  </a:lnTo>
                  <a:lnTo>
                    <a:pt x="54374" y="162987"/>
                  </a:lnTo>
                  <a:lnTo>
                    <a:pt x="23866" y="147303"/>
                  </a:lnTo>
                  <a:lnTo>
                    <a:pt x="18124" y="142703"/>
                  </a:lnTo>
                  <a:lnTo>
                    <a:pt x="14296" y="137199"/>
                  </a:lnTo>
                  <a:lnTo>
                    <a:pt x="10507" y="132599"/>
                  </a:lnTo>
                  <a:lnTo>
                    <a:pt x="7616" y="126152"/>
                  </a:lnTo>
                  <a:lnTo>
                    <a:pt x="4765" y="120610"/>
                  </a:lnTo>
                  <a:lnTo>
                    <a:pt x="2851" y="114163"/>
                  </a:lnTo>
                  <a:lnTo>
                    <a:pt x="976" y="107716"/>
                  </a:lnTo>
                  <a:lnTo>
                    <a:pt x="0" y="101268"/>
                  </a:lnTo>
                  <a:lnTo>
                    <a:pt x="0" y="94821"/>
                  </a:lnTo>
                  <a:lnTo>
                    <a:pt x="976" y="88374"/>
                  </a:lnTo>
                  <a:lnTo>
                    <a:pt x="1913" y="81927"/>
                  </a:lnTo>
                  <a:lnTo>
                    <a:pt x="22890" y="47882"/>
                  </a:lnTo>
                  <a:lnTo>
                    <a:pt x="40077" y="36835"/>
                  </a:lnTo>
                  <a:lnTo>
                    <a:pt x="45780" y="34045"/>
                  </a:lnTo>
                  <a:lnTo>
                    <a:pt x="52460" y="32235"/>
                  </a:lnTo>
                  <a:lnTo>
                    <a:pt x="59140" y="30388"/>
                  </a:lnTo>
                  <a:lnTo>
                    <a:pt x="65819" y="30388"/>
                  </a:lnTo>
                  <a:lnTo>
                    <a:pt x="72499" y="29445"/>
                  </a:lnTo>
                  <a:lnTo>
                    <a:pt x="79179" y="30388"/>
                  </a:lnTo>
                  <a:lnTo>
                    <a:pt x="85859" y="31292"/>
                  </a:lnTo>
                  <a:lnTo>
                    <a:pt x="121171" y="51539"/>
                  </a:lnTo>
                  <a:lnTo>
                    <a:pt x="125937" y="56176"/>
                  </a:lnTo>
                  <a:lnTo>
                    <a:pt x="267148" y="0"/>
                  </a:lnTo>
                  <a:lnTo>
                    <a:pt x="272851" y="16551"/>
                  </a:lnTo>
                  <a:lnTo>
                    <a:pt x="281444" y="32235"/>
                  </a:lnTo>
                  <a:lnTo>
                    <a:pt x="139296" y="88374"/>
                  </a:lnTo>
                  <a:lnTo>
                    <a:pt x="130702" y="131657"/>
                  </a:lnTo>
                  <a:lnTo>
                    <a:pt x="100194" y="158350"/>
                  </a:lnTo>
                  <a:lnTo>
                    <a:pt x="81093" y="163892"/>
                  </a:lnTo>
                  <a:lnTo>
                    <a:pt x="74413" y="164797"/>
                  </a:lnTo>
                  <a:close/>
                </a:path>
              </a:pathLst>
            </a:custGeom>
            <a:solidFill>
              <a:srgbClr val="2831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40566" y="2738744"/>
              <a:ext cx="139296" cy="24125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86699" y="2553662"/>
              <a:ext cx="252812" cy="13535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675683" y="2435804"/>
              <a:ext cx="295910" cy="286385"/>
            </a:xfrm>
            <a:custGeom>
              <a:avLst/>
              <a:gdLst/>
              <a:ahLst/>
              <a:cxnLst/>
              <a:rect l="l" t="t" r="r" b="b"/>
              <a:pathLst>
                <a:path w="295910" h="286385">
                  <a:moveTo>
                    <a:pt x="147890" y="286388"/>
                  </a:moveTo>
                  <a:lnTo>
                    <a:pt x="132617" y="285445"/>
                  </a:lnTo>
                  <a:lnTo>
                    <a:pt x="118281" y="282693"/>
                  </a:lnTo>
                  <a:lnTo>
                    <a:pt x="103984" y="279940"/>
                  </a:lnTo>
                  <a:lnTo>
                    <a:pt x="90624" y="274398"/>
                  </a:lnTo>
                  <a:lnTo>
                    <a:pt x="77265" y="268894"/>
                  </a:lnTo>
                  <a:lnTo>
                    <a:pt x="43867" y="244010"/>
                  </a:lnTo>
                  <a:lnTo>
                    <a:pt x="18124" y="210870"/>
                  </a:lnTo>
                  <a:lnTo>
                    <a:pt x="2851" y="172187"/>
                  </a:lnTo>
                  <a:lnTo>
                    <a:pt x="0" y="142741"/>
                  </a:lnTo>
                  <a:lnTo>
                    <a:pt x="937" y="128904"/>
                  </a:lnTo>
                  <a:lnTo>
                    <a:pt x="11445" y="87469"/>
                  </a:lnTo>
                  <a:lnTo>
                    <a:pt x="34335" y="52481"/>
                  </a:lnTo>
                  <a:lnTo>
                    <a:pt x="64882" y="24845"/>
                  </a:lnTo>
                  <a:lnTo>
                    <a:pt x="103984" y="6447"/>
                  </a:lnTo>
                  <a:lnTo>
                    <a:pt x="147890" y="0"/>
                  </a:lnTo>
                  <a:lnTo>
                    <a:pt x="163124" y="904"/>
                  </a:lnTo>
                  <a:lnTo>
                    <a:pt x="206054" y="11046"/>
                  </a:lnTo>
                  <a:lnTo>
                    <a:pt x="242304" y="33140"/>
                  </a:lnTo>
                  <a:lnTo>
                    <a:pt x="270937" y="63528"/>
                  </a:lnTo>
                  <a:lnTo>
                    <a:pt x="284296" y="87469"/>
                  </a:lnTo>
                  <a:lnTo>
                    <a:pt x="290038" y="100364"/>
                  </a:lnTo>
                  <a:lnTo>
                    <a:pt x="292890" y="114163"/>
                  </a:lnTo>
                  <a:lnTo>
                    <a:pt x="295742" y="128904"/>
                  </a:lnTo>
                  <a:lnTo>
                    <a:pt x="295742" y="157445"/>
                  </a:lnTo>
                  <a:lnTo>
                    <a:pt x="284296" y="198880"/>
                  </a:lnTo>
                  <a:lnTo>
                    <a:pt x="262343" y="233868"/>
                  </a:lnTo>
                  <a:lnTo>
                    <a:pt x="230859" y="261504"/>
                  </a:lnTo>
                  <a:lnTo>
                    <a:pt x="191757" y="279940"/>
                  </a:lnTo>
                  <a:lnTo>
                    <a:pt x="163124" y="285445"/>
                  </a:lnTo>
                  <a:lnTo>
                    <a:pt x="147890" y="286388"/>
                  </a:lnTo>
                  <a:close/>
                </a:path>
              </a:pathLst>
            </a:custGeom>
            <a:solidFill>
              <a:srgbClr val="28314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53872" y="341234"/>
            <a:ext cx="35445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45" b="1">
                <a:solidFill>
                  <a:srgbClr val="00C3B1"/>
                </a:solidFill>
                <a:latin typeface="Tahoma"/>
                <a:cs typeface="Tahoma"/>
              </a:rPr>
              <a:t>DSE</a:t>
            </a:r>
            <a:r>
              <a:rPr dirty="0" sz="3000" spc="-135" b="1">
                <a:solidFill>
                  <a:srgbClr val="00C3B1"/>
                </a:solidFill>
                <a:latin typeface="Tahoma"/>
                <a:cs typeface="Tahoma"/>
              </a:rPr>
              <a:t>P</a:t>
            </a:r>
            <a:r>
              <a:rPr dirty="0" sz="3000" spc="-305" b="1">
                <a:solidFill>
                  <a:srgbClr val="00C3B1"/>
                </a:solidFill>
                <a:latin typeface="Tahoma"/>
                <a:cs typeface="Tahoma"/>
              </a:rPr>
              <a:t> </a:t>
            </a:r>
            <a:r>
              <a:rPr dirty="0" sz="3000" spc="-195" b="1">
                <a:solidFill>
                  <a:srgbClr val="00C3B1"/>
                </a:solidFill>
                <a:latin typeface="Tahoma"/>
                <a:cs typeface="Tahoma"/>
              </a:rPr>
              <a:t>Studen</a:t>
            </a:r>
            <a:r>
              <a:rPr dirty="0" sz="3000" spc="-135" b="1">
                <a:solidFill>
                  <a:srgbClr val="00C3B1"/>
                </a:solidFill>
                <a:latin typeface="Tahoma"/>
                <a:cs typeface="Tahoma"/>
              </a:rPr>
              <a:t>t</a:t>
            </a:r>
            <a:r>
              <a:rPr dirty="0" sz="3000" spc="-305" b="1">
                <a:solidFill>
                  <a:srgbClr val="00C3B1"/>
                </a:solidFill>
                <a:latin typeface="Tahoma"/>
                <a:cs typeface="Tahoma"/>
              </a:rPr>
              <a:t> </a:t>
            </a:r>
            <a:r>
              <a:rPr dirty="0" sz="3000" spc="-365" b="1">
                <a:solidFill>
                  <a:srgbClr val="00C3B1"/>
                </a:solidFill>
                <a:latin typeface="Tahoma"/>
                <a:cs typeface="Tahoma"/>
              </a:rPr>
              <a:t>T</a:t>
            </a:r>
            <a:r>
              <a:rPr dirty="0" sz="3000" spc="-250" b="1">
                <a:solidFill>
                  <a:srgbClr val="00C3B1"/>
                </a:solidFill>
                <a:latin typeface="Tahoma"/>
                <a:cs typeface="Tahoma"/>
              </a:rPr>
              <a:t>eams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9032" y="926046"/>
            <a:ext cx="84740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40" i="1">
                <a:solidFill>
                  <a:srgbClr val="1B4587"/>
                </a:solidFill>
                <a:latin typeface="Trebuchet MS"/>
                <a:cs typeface="Trebuchet MS"/>
              </a:rPr>
              <a:t>Hone</a:t>
            </a:r>
            <a:r>
              <a:rPr dirty="0" sz="1600" spc="-175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70" i="1">
                <a:solidFill>
                  <a:srgbClr val="1B4587"/>
                </a:solidFill>
                <a:latin typeface="Trebuchet MS"/>
                <a:cs typeface="Trebuchet MS"/>
              </a:rPr>
              <a:t>your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80" i="1">
                <a:solidFill>
                  <a:srgbClr val="1B4587"/>
                </a:solidFill>
                <a:latin typeface="Trebuchet MS"/>
                <a:cs typeface="Trebuchet MS"/>
              </a:rPr>
              <a:t>skills</a:t>
            </a:r>
            <a:r>
              <a:rPr dirty="0" sz="1600" spc="-175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30" i="1">
                <a:solidFill>
                  <a:srgbClr val="1B4587"/>
                </a:solidFill>
                <a:latin typeface="Trebuchet MS"/>
                <a:cs typeface="Trebuchet MS"/>
              </a:rPr>
              <a:t>as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35" i="1">
                <a:solidFill>
                  <a:srgbClr val="1B4587"/>
                </a:solidFill>
                <a:latin typeface="Trebuchet MS"/>
                <a:cs typeface="Trebuchet MS"/>
              </a:rPr>
              <a:t>an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75" i="1">
                <a:solidFill>
                  <a:srgbClr val="1B4587"/>
                </a:solidFill>
                <a:latin typeface="Trebuchet MS"/>
                <a:cs typeface="Trebuchet MS"/>
              </a:rPr>
              <a:t>educator</a:t>
            </a:r>
            <a:r>
              <a:rPr dirty="0" sz="1600" spc="-175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40" i="1">
                <a:solidFill>
                  <a:srgbClr val="1B4587"/>
                </a:solidFill>
                <a:latin typeface="Trebuchet MS"/>
                <a:cs typeface="Trebuchet MS"/>
              </a:rPr>
              <a:t>and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60" i="1">
                <a:solidFill>
                  <a:srgbClr val="1B4587"/>
                </a:solidFill>
                <a:latin typeface="Trebuchet MS"/>
                <a:cs typeface="Trebuchet MS"/>
              </a:rPr>
              <a:t>data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80" i="1">
                <a:solidFill>
                  <a:srgbClr val="1B4587"/>
                </a:solidFill>
                <a:latin typeface="Trebuchet MS"/>
                <a:cs typeface="Trebuchet MS"/>
              </a:rPr>
              <a:t>scientist</a:t>
            </a:r>
            <a:r>
              <a:rPr dirty="0" sz="1600" spc="-175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40" i="1">
                <a:solidFill>
                  <a:srgbClr val="1B4587"/>
                </a:solidFill>
                <a:latin typeface="Trebuchet MS"/>
                <a:cs typeface="Trebuchet MS"/>
              </a:rPr>
              <a:t>by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70" i="1">
                <a:solidFill>
                  <a:srgbClr val="1B4587"/>
                </a:solidFill>
                <a:latin typeface="Trebuchet MS"/>
                <a:cs typeface="Trebuchet MS"/>
              </a:rPr>
              <a:t>working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85" i="1">
                <a:solidFill>
                  <a:srgbClr val="1B4587"/>
                </a:solidFill>
                <a:latin typeface="Trebuchet MS"/>
                <a:cs typeface="Trebuchet MS"/>
              </a:rPr>
              <a:t>with</a:t>
            </a:r>
            <a:r>
              <a:rPr dirty="0" sz="1600" spc="-175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100" i="1">
                <a:solidFill>
                  <a:srgbClr val="1B4587"/>
                </a:solidFill>
                <a:latin typeface="Trebuchet MS"/>
                <a:cs typeface="Trebuchet MS"/>
              </a:rPr>
              <a:t>the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20" i="1">
                <a:solidFill>
                  <a:srgbClr val="1B4587"/>
                </a:solidFill>
                <a:latin typeface="Trebuchet MS"/>
                <a:cs typeface="Trebuchet MS"/>
              </a:rPr>
              <a:t>Data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70" i="1">
                <a:solidFill>
                  <a:srgbClr val="1B4587"/>
                </a:solidFill>
                <a:latin typeface="Trebuchet MS"/>
                <a:cs typeface="Trebuchet MS"/>
              </a:rPr>
              <a:t>Science</a:t>
            </a:r>
            <a:r>
              <a:rPr dirty="0" sz="1600" spc="-175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60" i="1">
                <a:solidFill>
                  <a:srgbClr val="1B4587"/>
                </a:solidFill>
                <a:latin typeface="Trebuchet MS"/>
                <a:cs typeface="Trebuchet MS"/>
              </a:rPr>
              <a:t>Education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70" i="1">
                <a:solidFill>
                  <a:srgbClr val="1B4587"/>
                </a:solidFill>
                <a:latin typeface="Trebuchet MS"/>
                <a:cs typeface="Trebuchet MS"/>
              </a:rPr>
              <a:t>Program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216800"/>
            <a:ext cx="8131159" cy="3228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9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81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43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05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6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29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91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3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15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37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38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00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62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24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18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48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10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72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34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9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-4762" y="7"/>
            <a:ext cx="9153525" cy="5143500"/>
            <a:chOff x="-4762" y="7"/>
            <a:chExt cx="9153525" cy="5143500"/>
          </a:xfrm>
        </p:grpSpPr>
        <p:sp>
          <p:nvSpPr>
            <p:cNvPr id="25" name="object 25"/>
            <p:cNvSpPr/>
            <p:nvPr/>
          </p:nvSpPr>
          <p:spPr>
            <a:xfrm>
              <a:off x="8758237" y="7"/>
              <a:ext cx="9525" cy="5143500"/>
            </a:xfrm>
            <a:custGeom>
              <a:avLst/>
              <a:gdLst/>
              <a:ahLst/>
              <a:cxnLst/>
              <a:rect l="l" t="t" r="r" b="b"/>
              <a:pathLst>
                <a:path w="9525" h="5143500">
                  <a:moveTo>
                    <a:pt x="0" y="0"/>
                  </a:moveTo>
                  <a:lnTo>
                    <a:pt x="9524" y="0"/>
                  </a:lnTo>
                  <a:lnTo>
                    <a:pt x="9524" y="5143492"/>
                  </a:lnTo>
                  <a:lnTo>
                    <a:pt x="0" y="5143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0" y="4446774"/>
              <a:ext cx="9144000" cy="627380"/>
            </a:xfrm>
            <a:custGeom>
              <a:avLst/>
              <a:gdLst/>
              <a:ahLst/>
              <a:cxnLst/>
              <a:rect l="l" t="t" r="r" b="b"/>
              <a:pathLst>
                <a:path w="9144000" h="627379">
                  <a:moveTo>
                    <a:pt x="5724524" y="627112"/>
                  </a:moveTo>
                  <a:lnTo>
                    <a:pt x="5338774" y="627112"/>
                  </a:lnTo>
                  <a:lnTo>
                    <a:pt x="4962524" y="381841"/>
                  </a:lnTo>
                  <a:lnTo>
                    <a:pt x="4581524" y="371017"/>
                  </a:lnTo>
                  <a:lnTo>
                    <a:pt x="4190999" y="58736"/>
                  </a:lnTo>
                  <a:lnTo>
                    <a:pt x="3824299" y="196995"/>
                  </a:lnTo>
                  <a:lnTo>
                    <a:pt x="3448049" y="259386"/>
                  </a:lnTo>
                  <a:lnTo>
                    <a:pt x="3047999" y="528614"/>
                  </a:lnTo>
                  <a:lnTo>
                    <a:pt x="2671774" y="531889"/>
                  </a:lnTo>
                  <a:lnTo>
                    <a:pt x="2295524" y="338184"/>
                  </a:lnTo>
                  <a:lnTo>
                    <a:pt x="1914524" y="0"/>
                  </a:lnTo>
                  <a:lnTo>
                    <a:pt x="1533524" y="124763"/>
                  </a:lnTo>
                  <a:lnTo>
                    <a:pt x="761999" y="128055"/>
                  </a:lnTo>
                  <a:lnTo>
                    <a:pt x="385774" y="282360"/>
                  </a:lnTo>
                  <a:lnTo>
                    <a:pt x="0" y="19544"/>
                  </a:lnTo>
                  <a:lnTo>
                    <a:pt x="9143999" y="79242"/>
                  </a:lnTo>
                  <a:lnTo>
                    <a:pt x="8767774" y="282360"/>
                  </a:lnTo>
                  <a:lnTo>
                    <a:pt x="8391524" y="200287"/>
                  </a:lnTo>
                  <a:lnTo>
                    <a:pt x="7619999" y="203562"/>
                  </a:lnTo>
                  <a:lnTo>
                    <a:pt x="7262824" y="420258"/>
                  </a:lnTo>
                  <a:lnTo>
                    <a:pt x="6857999" y="285652"/>
                  </a:lnTo>
                  <a:lnTo>
                    <a:pt x="6500824" y="502348"/>
                  </a:lnTo>
                  <a:lnTo>
                    <a:pt x="6124574" y="502348"/>
                  </a:lnTo>
                  <a:lnTo>
                    <a:pt x="5724524" y="627112"/>
                  </a:lnTo>
                  <a:close/>
                </a:path>
              </a:pathLst>
            </a:custGeom>
            <a:solidFill>
              <a:srgbClr val="AEF000">
                <a:alpha val="81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0" y="4592917"/>
              <a:ext cx="9144000" cy="498475"/>
            </a:xfrm>
            <a:custGeom>
              <a:avLst/>
              <a:gdLst/>
              <a:ahLst/>
              <a:cxnLst/>
              <a:rect l="l" t="t" r="r" b="b"/>
              <a:pathLst>
                <a:path w="9144000" h="498475">
                  <a:moveTo>
                    <a:pt x="4962524" y="498365"/>
                  </a:moveTo>
                  <a:lnTo>
                    <a:pt x="4571999" y="303540"/>
                  </a:lnTo>
                  <a:lnTo>
                    <a:pt x="4190999" y="175260"/>
                  </a:lnTo>
                  <a:lnTo>
                    <a:pt x="3819524" y="256024"/>
                  </a:lnTo>
                  <a:lnTo>
                    <a:pt x="3438524" y="189514"/>
                  </a:lnTo>
                  <a:lnTo>
                    <a:pt x="3038474" y="189514"/>
                  </a:lnTo>
                  <a:lnTo>
                    <a:pt x="2657474" y="265537"/>
                  </a:lnTo>
                  <a:lnTo>
                    <a:pt x="2295524" y="389078"/>
                  </a:lnTo>
                  <a:lnTo>
                    <a:pt x="1914524" y="389078"/>
                  </a:lnTo>
                  <a:lnTo>
                    <a:pt x="1533524" y="156250"/>
                  </a:lnTo>
                  <a:lnTo>
                    <a:pt x="1152524" y="265537"/>
                  </a:lnTo>
                  <a:lnTo>
                    <a:pt x="390524" y="265537"/>
                  </a:lnTo>
                  <a:lnTo>
                    <a:pt x="0" y="129715"/>
                  </a:lnTo>
                  <a:lnTo>
                    <a:pt x="9143999" y="0"/>
                  </a:lnTo>
                  <a:lnTo>
                    <a:pt x="8753474" y="303540"/>
                  </a:lnTo>
                  <a:lnTo>
                    <a:pt x="8391524" y="384321"/>
                  </a:lnTo>
                  <a:lnTo>
                    <a:pt x="8010524" y="156250"/>
                  </a:lnTo>
                  <a:lnTo>
                    <a:pt x="7248524" y="156250"/>
                  </a:lnTo>
                  <a:lnTo>
                    <a:pt x="6867524" y="265537"/>
                  </a:lnTo>
                  <a:lnTo>
                    <a:pt x="6486524" y="265537"/>
                  </a:lnTo>
                  <a:lnTo>
                    <a:pt x="6105524" y="132483"/>
                  </a:lnTo>
                  <a:lnTo>
                    <a:pt x="5714999" y="365311"/>
                  </a:lnTo>
                  <a:lnTo>
                    <a:pt x="5324474" y="365311"/>
                  </a:lnTo>
                  <a:lnTo>
                    <a:pt x="4962524" y="498365"/>
                  </a:lnTo>
                  <a:close/>
                </a:path>
              </a:pathLst>
            </a:custGeom>
            <a:solidFill>
              <a:srgbClr val="00CEF6">
                <a:alpha val="734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7980" y="4252968"/>
              <a:ext cx="122612" cy="14800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4693" y="4522531"/>
              <a:ext cx="151187" cy="17658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1980" y="4570168"/>
              <a:ext cx="122612" cy="14800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0" y="4462475"/>
              <a:ext cx="9144000" cy="595630"/>
            </a:xfrm>
            <a:custGeom>
              <a:avLst/>
              <a:gdLst/>
              <a:ahLst/>
              <a:cxnLst/>
              <a:rect l="l" t="t" r="r" b="b"/>
              <a:pathLst>
                <a:path w="9144000" h="595629">
                  <a:moveTo>
                    <a:pt x="0" y="170875"/>
                  </a:moveTo>
                  <a:lnTo>
                    <a:pt x="385774" y="533399"/>
                  </a:lnTo>
                  <a:lnTo>
                    <a:pt x="766774" y="533399"/>
                  </a:lnTo>
                  <a:lnTo>
                    <a:pt x="1147774" y="471474"/>
                  </a:lnTo>
                  <a:lnTo>
                    <a:pt x="1528774" y="595299"/>
                  </a:lnTo>
                  <a:lnTo>
                    <a:pt x="1904999" y="400049"/>
                  </a:lnTo>
                  <a:lnTo>
                    <a:pt x="2290774" y="400049"/>
                  </a:lnTo>
                  <a:lnTo>
                    <a:pt x="2662249" y="119049"/>
                  </a:lnTo>
                  <a:lnTo>
                    <a:pt x="3043249" y="185724"/>
                  </a:lnTo>
                  <a:lnTo>
                    <a:pt x="3428999" y="185724"/>
                  </a:lnTo>
                  <a:lnTo>
                    <a:pt x="3814774" y="519099"/>
                  </a:lnTo>
                  <a:lnTo>
                    <a:pt x="4195774" y="519099"/>
                  </a:lnTo>
                </a:path>
                <a:path w="9144000" h="595629">
                  <a:moveTo>
                    <a:pt x="4195774" y="523874"/>
                  </a:moveTo>
                  <a:lnTo>
                    <a:pt x="4571999" y="228599"/>
                  </a:lnTo>
                  <a:lnTo>
                    <a:pt x="4957774" y="109524"/>
                  </a:lnTo>
                  <a:lnTo>
                    <a:pt x="5338774" y="342899"/>
                  </a:lnTo>
                  <a:lnTo>
                    <a:pt x="5714999" y="342899"/>
                  </a:lnTo>
                  <a:lnTo>
                    <a:pt x="6095999" y="414324"/>
                  </a:lnTo>
                  <a:lnTo>
                    <a:pt x="6476999" y="295274"/>
                  </a:lnTo>
                  <a:lnTo>
                    <a:pt x="6862774" y="590549"/>
                  </a:lnTo>
                  <a:lnTo>
                    <a:pt x="7248524" y="590549"/>
                  </a:lnTo>
                  <a:lnTo>
                    <a:pt x="7619999" y="0"/>
                  </a:lnTo>
                </a:path>
                <a:path w="9144000" h="595629">
                  <a:moveTo>
                    <a:pt x="7624774" y="9524"/>
                  </a:moveTo>
                  <a:lnTo>
                    <a:pt x="8000999" y="128574"/>
                  </a:lnTo>
                  <a:lnTo>
                    <a:pt x="8391524" y="128574"/>
                  </a:lnTo>
                  <a:lnTo>
                    <a:pt x="8772524" y="128574"/>
                  </a:lnTo>
                  <a:lnTo>
                    <a:pt x="9143999" y="412904"/>
                  </a:lnTo>
                </a:path>
              </a:pathLst>
            </a:custGeom>
            <a:ln w="952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0" y="4443488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4">
                  <a:moveTo>
                    <a:pt x="14160" y="182867"/>
                  </a:moveTo>
                  <a:lnTo>
                    <a:pt x="11150" y="175628"/>
                  </a:lnTo>
                  <a:lnTo>
                    <a:pt x="469" y="164934"/>
                  </a:lnTo>
                  <a:lnTo>
                    <a:pt x="0" y="164744"/>
                  </a:lnTo>
                  <a:lnTo>
                    <a:pt x="0" y="214503"/>
                  </a:lnTo>
                  <a:lnTo>
                    <a:pt x="5803" y="210578"/>
                  </a:lnTo>
                  <a:lnTo>
                    <a:pt x="11912" y="201523"/>
                  </a:lnTo>
                  <a:lnTo>
                    <a:pt x="14160" y="190436"/>
                  </a:lnTo>
                  <a:lnTo>
                    <a:pt x="14160" y="182867"/>
                  </a:lnTo>
                  <a:close/>
                </a:path>
                <a:path w="9144000" h="643254">
                  <a:moveTo>
                    <a:pt x="409448" y="540054"/>
                  </a:moveTo>
                  <a:lnTo>
                    <a:pt x="406438" y="532815"/>
                  </a:lnTo>
                  <a:lnTo>
                    <a:pt x="395757" y="522122"/>
                  </a:lnTo>
                  <a:lnTo>
                    <a:pt x="388505" y="519112"/>
                  </a:lnTo>
                  <a:lnTo>
                    <a:pt x="380949" y="519112"/>
                  </a:lnTo>
                  <a:lnTo>
                    <a:pt x="369849" y="521360"/>
                  </a:lnTo>
                  <a:lnTo>
                    <a:pt x="360794" y="527469"/>
                  </a:lnTo>
                  <a:lnTo>
                    <a:pt x="354685" y="536524"/>
                  </a:lnTo>
                  <a:lnTo>
                    <a:pt x="352437" y="547624"/>
                  </a:lnTo>
                  <a:lnTo>
                    <a:pt x="354685" y="558711"/>
                  </a:lnTo>
                  <a:lnTo>
                    <a:pt x="360794" y="567766"/>
                  </a:lnTo>
                  <a:lnTo>
                    <a:pt x="369849" y="573874"/>
                  </a:lnTo>
                  <a:lnTo>
                    <a:pt x="380949" y="576122"/>
                  </a:lnTo>
                  <a:lnTo>
                    <a:pt x="392036" y="573874"/>
                  </a:lnTo>
                  <a:lnTo>
                    <a:pt x="401091" y="567766"/>
                  </a:lnTo>
                  <a:lnTo>
                    <a:pt x="407200" y="558711"/>
                  </a:lnTo>
                  <a:lnTo>
                    <a:pt x="409448" y="547624"/>
                  </a:lnTo>
                  <a:lnTo>
                    <a:pt x="409448" y="540054"/>
                  </a:lnTo>
                  <a:close/>
                </a:path>
                <a:path w="9144000" h="643254">
                  <a:moveTo>
                    <a:pt x="790448" y="549579"/>
                  </a:moveTo>
                  <a:lnTo>
                    <a:pt x="787438" y="542340"/>
                  </a:lnTo>
                  <a:lnTo>
                    <a:pt x="776757" y="531647"/>
                  </a:lnTo>
                  <a:lnTo>
                    <a:pt x="769505" y="528637"/>
                  </a:lnTo>
                  <a:lnTo>
                    <a:pt x="761949" y="528637"/>
                  </a:lnTo>
                  <a:lnTo>
                    <a:pt x="750849" y="530885"/>
                  </a:lnTo>
                  <a:lnTo>
                    <a:pt x="741794" y="536994"/>
                  </a:lnTo>
                  <a:lnTo>
                    <a:pt x="735685" y="546049"/>
                  </a:lnTo>
                  <a:lnTo>
                    <a:pt x="733437" y="557149"/>
                  </a:lnTo>
                  <a:lnTo>
                    <a:pt x="735685" y="568236"/>
                  </a:lnTo>
                  <a:lnTo>
                    <a:pt x="741794" y="577291"/>
                  </a:lnTo>
                  <a:lnTo>
                    <a:pt x="750849" y="583399"/>
                  </a:lnTo>
                  <a:lnTo>
                    <a:pt x="761949" y="585647"/>
                  </a:lnTo>
                  <a:lnTo>
                    <a:pt x="773036" y="583399"/>
                  </a:lnTo>
                  <a:lnTo>
                    <a:pt x="782091" y="577291"/>
                  </a:lnTo>
                  <a:lnTo>
                    <a:pt x="788200" y="568236"/>
                  </a:lnTo>
                  <a:lnTo>
                    <a:pt x="790448" y="557149"/>
                  </a:lnTo>
                  <a:lnTo>
                    <a:pt x="790448" y="549579"/>
                  </a:lnTo>
                  <a:close/>
                </a:path>
                <a:path w="9144000" h="643254">
                  <a:moveTo>
                    <a:pt x="1171448" y="478142"/>
                  </a:moveTo>
                  <a:lnTo>
                    <a:pt x="1168438" y="470903"/>
                  </a:lnTo>
                  <a:lnTo>
                    <a:pt x="1157757" y="460209"/>
                  </a:lnTo>
                  <a:lnTo>
                    <a:pt x="1150505" y="457200"/>
                  </a:lnTo>
                  <a:lnTo>
                    <a:pt x="1142949" y="457200"/>
                  </a:lnTo>
                  <a:lnTo>
                    <a:pt x="1131849" y="459447"/>
                  </a:lnTo>
                  <a:lnTo>
                    <a:pt x="1122794" y="465556"/>
                  </a:lnTo>
                  <a:lnTo>
                    <a:pt x="1116685" y="474611"/>
                  </a:lnTo>
                  <a:lnTo>
                    <a:pt x="1114437" y="485711"/>
                  </a:lnTo>
                  <a:lnTo>
                    <a:pt x="1116685" y="496798"/>
                  </a:lnTo>
                  <a:lnTo>
                    <a:pt x="1122794" y="505853"/>
                  </a:lnTo>
                  <a:lnTo>
                    <a:pt x="1131849" y="511962"/>
                  </a:lnTo>
                  <a:lnTo>
                    <a:pt x="1142949" y="514210"/>
                  </a:lnTo>
                  <a:lnTo>
                    <a:pt x="1154036" y="511962"/>
                  </a:lnTo>
                  <a:lnTo>
                    <a:pt x="1163091" y="505853"/>
                  </a:lnTo>
                  <a:lnTo>
                    <a:pt x="1169200" y="496798"/>
                  </a:lnTo>
                  <a:lnTo>
                    <a:pt x="1171448" y="485711"/>
                  </a:lnTo>
                  <a:lnTo>
                    <a:pt x="1171448" y="478142"/>
                  </a:lnTo>
                  <a:close/>
                </a:path>
                <a:path w="9144000" h="643254">
                  <a:moveTo>
                    <a:pt x="1552448" y="606729"/>
                  </a:moveTo>
                  <a:lnTo>
                    <a:pt x="1549438" y="599490"/>
                  </a:lnTo>
                  <a:lnTo>
                    <a:pt x="1538757" y="588797"/>
                  </a:lnTo>
                  <a:lnTo>
                    <a:pt x="1531505" y="585787"/>
                  </a:lnTo>
                  <a:lnTo>
                    <a:pt x="1523949" y="585787"/>
                  </a:lnTo>
                  <a:lnTo>
                    <a:pt x="1512849" y="588035"/>
                  </a:lnTo>
                  <a:lnTo>
                    <a:pt x="1503794" y="594144"/>
                  </a:lnTo>
                  <a:lnTo>
                    <a:pt x="1497685" y="603199"/>
                  </a:lnTo>
                  <a:lnTo>
                    <a:pt x="1495437" y="614299"/>
                  </a:lnTo>
                  <a:lnTo>
                    <a:pt x="1497685" y="625386"/>
                  </a:lnTo>
                  <a:lnTo>
                    <a:pt x="1503794" y="634441"/>
                  </a:lnTo>
                  <a:lnTo>
                    <a:pt x="1512849" y="640549"/>
                  </a:lnTo>
                  <a:lnTo>
                    <a:pt x="1523949" y="642797"/>
                  </a:lnTo>
                  <a:lnTo>
                    <a:pt x="1535036" y="640549"/>
                  </a:lnTo>
                  <a:lnTo>
                    <a:pt x="1544091" y="634441"/>
                  </a:lnTo>
                  <a:lnTo>
                    <a:pt x="1550200" y="625386"/>
                  </a:lnTo>
                  <a:lnTo>
                    <a:pt x="1552448" y="614299"/>
                  </a:lnTo>
                  <a:lnTo>
                    <a:pt x="1552448" y="606729"/>
                  </a:lnTo>
                  <a:close/>
                </a:path>
                <a:path w="9144000" h="643254">
                  <a:moveTo>
                    <a:pt x="1933448" y="411467"/>
                  </a:moveTo>
                  <a:lnTo>
                    <a:pt x="1930438" y="404228"/>
                  </a:lnTo>
                  <a:lnTo>
                    <a:pt x="1919757" y="393534"/>
                  </a:lnTo>
                  <a:lnTo>
                    <a:pt x="1912505" y="390525"/>
                  </a:lnTo>
                  <a:lnTo>
                    <a:pt x="1904949" y="390525"/>
                  </a:lnTo>
                  <a:lnTo>
                    <a:pt x="1893849" y="392772"/>
                  </a:lnTo>
                  <a:lnTo>
                    <a:pt x="1884794" y="398881"/>
                  </a:lnTo>
                  <a:lnTo>
                    <a:pt x="1878685" y="407936"/>
                  </a:lnTo>
                  <a:lnTo>
                    <a:pt x="1876437" y="419036"/>
                  </a:lnTo>
                  <a:lnTo>
                    <a:pt x="1878685" y="430123"/>
                  </a:lnTo>
                  <a:lnTo>
                    <a:pt x="1884794" y="439178"/>
                  </a:lnTo>
                  <a:lnTo>
                    <a:pt x="1893849" y="445287"/>
                  </a:lnTo>
                  <a:lnTo>
                    <a:pt x="1904949" y="447535"/>
                  </a:lnTo>
                  <a:lnTo>
                    <a:pt x="1916036" y="445287"/>
                  </a:lnTo>
                  <a:lnTo>
                    <a:pt x="1925091" y="439178"/>
                  </a:lnTo>
                  <a:lnTo>
                    <a:pt x="1931200" y="430123"/>
                  </a:lnTo>
                  <a:lnTo>
                    <a:pt x="1933448" y="419036"/>
                  </a:lnTo>
                  <a:lnTo>
                    <a:pt x="1933448" y="411467"/>
                  </a:lnTo>
                  <a:close/>
                </a:path>
                <a:path w="9144000" h="643254">
                  <a:moveTo>
                    <a:pt x="2314448" y="406704"/>
                  </a:moveTo>
                  <a:lnTo>
                    <a:pt x="2311438" y="399465"/>
                  </a:lnTo>
                  <a:lnTo>
                    <a:pt x="2300757" y="388772"/>
                  </a:lnTo>
                  <a:lnTo>
                    <a:pt x="2293505" y="385762"/>
                  </a:lnTo>
                  <a:lnTo>
                    <a:pt x="2285949" y="385762"/>
                  </a:lnTo>
                  <a:lnTo>
                    <a:pt x="2274849" y="388010"/>
                  </a:lnTo>
                  <a:lnTo>
                    <a:pt x="2265794" y="394119"/>
                  </a:lnTo>
                  <a:lnTo>
                    <a:pt x="2259685" y="403174"/>
                  </a:lnTo>
                  <a:lnTo>
                    <a:pt x="2257437" y="414274"/>
                  </a:lnTo>
                  <a:lnTo>
                    <a:pt x="2259685" y="425361"/>
                  </a:lnTo>
                  <a:lnTo>
                    <a:pt x="2265794" y="434416"/>
                  </a:lnTo>
                  <a:lnTo>
                    <a:pt x="2274849" y="440524"/>
                  </a:lnTo>
                  <a:lnTo>
                    <a:pt x="2285949" y="442772"/>
                  </a:lnTo>
                  <a:lnTo>
                    <a:pt x="2297036" y="440524"/>
                  </a:lnTo>
                  <a:lnTo>
                    <a:pt x="2306091" y="434416"/>
                  </a:lnTo>
                  <a:lnTo>
                    <a:pt x="2312200" y="425361"/>
                  </a:lnTo>
                  <a:lnTo>
                    <a:pt x="2314448" y="414274"/>
                  </a:lnTo>
                  <a:lnTo>
                    <a:pt x="2314448" y="406704"/>
                  </a:lnTo>
                  <a:close/>
                </a:path>
                <a:path w="9144000" h="643254">
                  <a:moveTo>
                    <a:pt x="2695448" y="125717"/>
                  </a:moveTo>
                  <a:lnTo>
                    <a:pt x="2692438" y="118478"/>
                  </a:lnTo>
                  <a:lnTo>
                    <a:pt x="2681757" y="107784"/>
                  </a:lnTo>
                  <a:lnTo>
                    <a:pt x="2674505" y="104775"/>
                  </a:lnTo>
                  <a:lnTo>
                    <a:pt x="2666949" y="104775"/>
                  </a:lnTo>
                  <a:lnTo>
                    <a:pt x="2655849" y="107022"/>
                  </a:lnTo>
                  <a:lnTo>
                    <a:pt x="2646794" y="113131"/>
                  </a:lnTo>
                  <a:lnTo>
                    <a:pt x="2640685" y="122186"/>
                  </a:lnTo>
                  <a:lnTo>
                    <a:pt x="2638437" y="133286"/>
                  </a:lnTo>
                  <a:lnTo>
                    <a:pt x="2640685" y="144373"/>
                  </a:lnTo>
                  <a:lnTo>
                    <a:pt x="2646794" y="153428"/>
                  </a:lnTo>
                  <a:lnTo>
                    <a:pt x="2655849" y="159537"/>
                  </a:lnTo>
                  <a:lnTo>
                    <a:pt x="2666949" y="161785"/>
                  </a:lnTo>
                  <a:lnTo>
                    <a:pt x="2678036" y="159537"/>
                  </a:lnTo>
                  <a:lnTo>
                    <a:pt x="2687091" y="153428"/>
                  </a:lnTo>
                  <a:lnTo>
                    <a:pt x="2693200" y="144373"/>
                  </a:lnTo>
                  <a:lnTo>
                    <a:pt x="2695448" y="133286"/>
                  </a:lnTo>
                  <a:lnTo>
                    <a:pt x="2695448" y="125717"/>
                  </a:lnTo>
                  <a:close/>
                </a:path>
                <a:path w="9144000" h="643254">
                  <a:moveTo>
                    <a:pt x="3076448" y="192392"/>
                  </a:moveTo>
                  <a:lnTo>
                    <a:pt x="3073438" y="185153"/>
                  </a:lnTo>
                  <a:lnTo>
                    <a:pt x="3062757" y="174459"/>
                  </a:lnTo>
                  <a:lnTo>
                    <a:pt x="3055505" y="171450"/>
                  </a:lnTo>
                  <a:lnTo>
                    <a:pt x="3047949" y="171450"/>
                  </a:lnTo>
                  <a:lnTo>
                    <a:pt x="3036849" y="173697"/>
                  </a:lnTo>
                  <a:lnTo>
                    <a:pt x="3027794" y="179806"/>
                  </a:lnTo>
                  <a:lnTo>
                    <a:pt x="3021685" y="188861"/>
                  </a:lnTo>
                  <a:lnTo>
                    <a:pt x="3019437" y="199961"/>
                  </a:lnTo>
                  <a:lnTo>
                    <a:pt x="3021685" y="211048"/>
                  </a:lnTo>
                  <a:lnTo>
                    <a:pt x="3027794" y="220103"/>
                  </a:lnTo>
                  <a:lnTo>
                    <a:pt x="3036849" y="226212"/>
                  </a:lnTo>
                  <a:lnTo>
                    <a:pt x="3047949" y="228460"/>
                  </a:lnTo>
                  <a:lnTo>
                    <a:pt x="3059036" y="226212"/>
                  </a:lnTo>
                  <a:lnTo>
                    <a:pt x="3068091" y="220103"/>
                  </a:lnTo>
                  <a:lnTo>
                    <a:pt x="3074200" y="211048"/>
                  </a:lnTo>
                  <a:lnTo>
                    <a:pt x="3076448" y="199961"/>
                  </a:lnTo>
                  <a:lnTo>
                    <a:pt x="3076448" y="192392"/>
                  </a:lnTo>
                  <a:close/>
                </a:path>
                <a:path w="9144000" h="643254">
                  <a:moveTo>
                    <a:pt x="3457448" y="192392"/>
                  </a:moveTo>
                  <a:lnTo>
                    <a:pt x="3454438" y="185153"/>
                  </a:lnTo>
                  <a:lnTo>
                    <a:pt x="3443757" y="174459"/>
                  </a:lnTo>
                  <a:lnTo>
                    <a:pt x="3436505" y="171450"/>
                  </a:lnTo>
                  <a:lnTo>
                    <a:pt x="3428949" y="171450"/>
                  </a:lnTo>
                  <a:lnTo>
                    <a:pt x="3417849" y="173697"/>
                  </a:lnTo>
                  <a:lnTo>
                    <a:pt x="3408794" y="179806"/>
                  </a:lnTo>
                  <a:lnTo>
                    <a:pt x="3402685" y="188861"/>
                  </a:lnTo>
                  <a:lnTo>
                    <a:pt x="3400437" y="199961"/>
                  </a:lnTo>
                  <a:lnTo>
                    <a:pt x="3402685" y="211048"/>
                  </a:lnTo>
                  <a:lnTo>
                    <a:pt x="3408794" y="220103"/>
                  </a:lnTo>
                  <a:lnTo>
                    <a:pt x="3417849" y="226212"/>
                  </a:lnTo>
                  <a:lnTo>
                    <a:pt x="3428949" y="228460"/>
                  </a:lnTo>
                  <a:lnTo>
                    <a:pt x="3440036" y="226212"/>
                  </a:lnTo>
                  <a:lnTo>
                    <a:pt x="3449091" y="220103"/>
                  </a:lnTo>
                  <a:lnTo>
                    <a:pt x="3455200" y="211048"/>
                  </a:lnTo>
                  <a:lnTo>
                    <a:pt x="3457448" y="199961"/>
                  </a:lnTo>
                  <a:lnTo>
                    <a:pt x="3457448" y="192392"/>
                  </a:lnTo>
                  <a:close/>
                </a:path>
                <a:path w="9144000" h="643254">
                  <a:moveTo>
                    <a:pt x="3838448" y="525767"/>
                  </a:moveTo>
                  <a:lnTo>
                    <a:pt x="3835438" y="518528"/>
                  </a:lnTo>
                  <a:lnTo>
                    <a:pt x="3824757" y="507834"/>
                  </a:lnTo>
                  <a:lnTo>
                    <a:pt x="3817505" y="504825"/>
                  </a:lnTo>
                  <a:lnTo>
                    <a:pt x="3809949" y="504825"/>
                  </a:lnTo>
                  <a:lnTo>
                    <a:pt x="3798849" y="507072"/>
                  </a:lnTo>
                  <a:lnTo>
                    <a:pt x="3789794" y="513181"/>
                  </a:lnTo>
                  <a:lnTo>
                    <a:pt x="3783685" y="522236"/>
                  </a:lnTo>
                  <a:lnTo>
                    <a:pt x="3781437" y="533336"/>
                  </a:lnTo>
                  <a:lnTo>
                    <a:pt x="3783685" y="544423"/>
                  </a:lnTo>
                  <a:lnTo>
                    <a:pt x="3789794" y="553478"/>
                  </a:lnTo>
                  <a:lnTo>
                    <a:pt x="3798849" y="559587"/>
                  </a:lnTo>
                  <a:lnTo>
                    <a:pt x="3809949" y="561835"/>
                  </a:lnTo>
                  <a:lnTo>
                    <a:pt x="3821036" y="559587"/>
                  </a:lnTo>
                  <a:lnTo>
                    <a:pt x="3830091" y="553478"/>
                  </a:lnTo>
                  <a:lnTo>
                    <a:pt x="3836200" y="544423"/>
                  </a:lnTo>
                  <a:lnTo>
                    <a:pt x="3838448" y="533336"/>
                  </a:lnTo>
                  <a:lnTo>
                    <a:pt x="3838448" y="525767"/>
                  </a:lnTo>
                  <a:close/>
                </a:path>
                <a:path w="9144000" h="643254">
                  <a:moveTo>
                    <a:pt x="4219448" y="525767"/>
                  </a:moveTo>
                  <a:lnTo>
                    <a:pt x="4216438" y="518528"/>
                  </a:lnTo>
                  <a:lnTo>
                    <a:pt x="4205757" y="507834"/>
                  </a:lnTo>
                  <a:lnTo>
                    <a:pt x="4198505" y="504825"/>
                  </a:lnTo>
                  <a:lnTo>
                    <a:pt x="4190949" y="504825"/>
                  </a:lnTo>
                  <a:lnTo>
                    <a:pt x="4179849" y="507072"/>
                  </a:lnTo>
                  <a:lnTo>
                    <a:pt x="4170794" y="513181"/>
                  </a:lnTo>
                  <a:lnTo>
                    <a:pt x="4164685" y="522236"/>
                  </a:lnTo>
                  <a:lnTo>
                    <a:pt x="4162437" y="533336"/>
                  </a:lnTo>
                  <a:lnTo>
                    <a:pt x="4164685" y="544423"/>
                  </a:lnTo>
                  <a:lnTo>
                    <a:pt x="4170794" y="553478"/>
                  </a:lnTo>
                  <a:lnTo>
                    <a:pt x="4179849" y="559587"/>
                  </a:lnTo>
                  <a:lnTo>
                    <a:pt x="4190949" y="561835"/>
                  </a:lnTo>
                  <a:lnTo>
                    <a:pt x="4202036" y="559587"/>
                  </a:lnTo>
                  <a:lnTo>
                    <a:pt x="4211091" y="553478"/>
                  </a:lnTo>
                  <a:lnTo>
                    <a:pt x="4217200" y="544423"/>
                  </a:lnTo>
                  <a:lnTo>
                    <a:pt x="4219448" y="533336"/>
                  </a:lnTo>
                  <a:lnTo>
                    <a:pt x="4219448" y="525767"/>
                  </a:lnTo>
                  <a:close/>
                </a:path>
                <a:path w="9144000" h="643254">
                  <a:moveTo>
                    <a:pt x="4600448" y="244779"/>
                  </a:moveTo>
                  <a:lnTo>
                    <a:pt x="4597438" y="237540"/>
                  </a:lnTo>
                  <a:lnTo>
                    <a:pt x="4586757" y="226847"/>
                  </a:lnTo>
                  <a:lnTo>
                    <a:pt x="4579505" y="223837"/>
                  </a:lnTo>
                  <a:lnTo>
                    <a:pt x="4571949" y="223837"/>
                  </a:lnTo>
                  <a:lnTo>
                    <a:pt x="4560849" y="226085"/>
                  </a:lnTo>
                  <a:lnTo>
                    <a:pt x="4551794" y="232194"/>
                  </a:lnTo>
                  <a:lnTo>
                    <a:pt x="4545685" y="241249"/>
                  </a:lnTo>
                  <a:lnTo>
                    <a:pt x="4543437" y="252349"/>
                  </a:lnTo>
                  <a:lnTo>
                    <a:pt x="4545685" y="263436"/>
                  </a:lnTo>
                  <a:lnTo>
                    <a:pt x="4551794" y="272491"/>
                  </a:lnTo>
                  <a:lnTo>
                    <a:pt x="4560849" y="278599"/>
                  </a:lnTo>
                  <a:lnTo>
                    <a:pt x="4571949" y="280847"/>
                  </a:lnTo>
                  <a:lnTo>
                    <a:pt x="4583036" y="278599"/>
                  </a:lnTo>
                  <a:lnTo>
                    <a:pt x="4592091" y="272491"/>
                  </a:lnTo>
                  <a:lnTo>
                    <a:pt x="4598200" y="263436"/>
                  </a:lnTo>
                  <a:lnTo>
                    <a:pt x="4600448" y="252349"/>
                  </a:lnTo>
                  <a:lnTo>
                    <a:pt x="4600448" y="244779"/>
                  </a:lnTo>
                  <a:close/>
                </a:path>
                <a:path w="9144000" h="643254">
                  <a:moveTo>
                    <a:pt x="4981448" y="120954"/>
                  </a:moveTo>
                  <a:lnTo>
                    <a:pt x="4978438" y="113715"/>
                  </a:lnTo>
                  <a:lnTo>
                    <a:pt x="4967757" y="103022"/>
                  </a:lnTo>
                  <a:lnTo>
                    <a:pt x="4960505" y="100012"/>
                  </a:lnTo>
                  <a:lnTo>
                    <a:pt x="4952949" y="100012"/>
                  </a:lnTo>
                  <a:lnTo>
                    <a:pt x="4941849" y="102260"/>
                  </a:lnTo>
                  <a:lnTo>
                    <a:pt x="4932794" y="108369"/>
                  </a:lnTo>
                  <a:lnTo>
                    <a:pt x="4926685" y="117424"/>
                  </a:lnTo>
                  <a:lnTo>
                    <a:pt x="4924437" y="128524"/>
                  </a:lnTo>
                  <a:lnTo>
                    <a:pt x="4926685" y="139611"/>
                  </a:lnTo>
                  <a:lnTo>
                    <a:pt x="4932794" y="148666"/>
                  </a:lnTo>
                  <a:lnTo>
                    <a:pt x="4941849" y="154774"/>
                  </a:lnTo>
                  <a:lnTo>
                    <a:pt x="4952949" y="157022"/>
                  </a:lnTo>
                  <a:lnTo>
                    <a:pt x="4964036" y="154774"/>
                  </a:lnTo>
                  <a:lnTo>
                    <a:pt x="4973091" y="148666"/>
                  </a:lnTo>
                  <a:lnTo>
                    <a:pt x="4979200" y="139611"/>
                  </a:lnTo>
                  <a:lnTo>
                    <a:pt x="4981448" y="128524"/>
                  </a:lnTo>
                  <a:lnTo>
                    <a:pt x="4981448" y="120954"/>
                  </a:lnTo>
                  <a:close/>
                </a:path>
                <a:path w="9144000" h="643254">
                  <a:moveTo>
                    <a:pt x="5362448" y="349554"/>
                  </a:moveTo>
                  <a:lnTo>
                    <a:pt x="5359438" y="342315"/>
                  </a:lnTo>
                  <a:lnTo>
                    <a:pt x="5348757" y="331622"/>
                  </a:lnTo>
                  <a:lnTo>
                    <a:pt x="5341505" y="328612"/>
                  </a:lnTo>
                  <a:lnTo>
                    <a:pt x="5333949" y="328612"/>
                  </a:lnTo>
                  <a:lnTo>
                    <a:pt x="5322849" y="330860"/>
                  </a:lnTo>
                  <a:lnTo>
                    <a:pt x="5313794" y="336969"/>
                  </a:lnTo>
                  <a:lnTo>
                    <a:pt x="5307685" y="346024"/>
                  </a:lnTo>
                  <a:lnTo>
                    <a:pt x="5305437" y="357124"/>
                  </a:lnTo>
                  <a:lnTo>
                    <a:pt x="5307685" y="368211"/>
                  </a:lnTo>
                  <a:lnTo>
                    <a:pt x="5313794" y="377266"/>
                  </a:lnTo>
                  <a:lnTo>
                    <a:pt x="5322849" y="383374"/>
                  </a:lnTo>
                  <a:lnTo>
                    <a:pt x="5333949" y="385622"/>
                  </a:lnTo>
                  <a:lnTo>
                    <a:pt x="5345036" y="383374"/>
                  </a:lnTo>
                  <a:lnTo>
                    <a:pt x="5354091" y="377266"/>
                  </a:lnTo>
                  <a:lnTo>
                    <a:pt x="5360200" y="368211"/>
                  </a:lnTo>
                  <a:lnTo>
                    <a:pt x="5362448" y="357124"/>
                  </a:lnTo>
                  <a:lnTo>
                    <a:pt x="5362448" y="349554"/>
                  </a:lnTo>
                  <a:close/>
                </a:path>
                <a:path w="9144000" h="643254">
                  <a:moveTo>
                    <a:pt x="5743448" y="349554"/>
                  </a:moveTo>
                  <a:lnTo>
                    <a:pt x="5740438" y="342315"/>
                  </a:lnTo>
                  <a:lnTo>
                    <a:pt x="5729757" y="331622"/>
                  </a:lnTo>
                  <a:lnTo>
                    <a:pt x="5722505" y="328612"/>
                  </a:lnTo>
                  <a:lnTo>
                    <a:pt x="5714949" y="328612"/>
                  </a:lnTo>
                  <a:lnTo>
                    <a:pt x="5703849" y="330860"/>
                  </a:lnTo>
                  <a:lnTo>
                    <a:pt x="5694794" y="336969"/>
                  </a:lnTo>
                  <a:lnTo>
                    <a:pt x="5688685" y="346024"/>
                  </a:lnTo>
                  <a:lnTo>
                    <a:pt x="5686437" y="357124"/>
                  </a:lnTo>
                  <a:lnTo>
                    <a:pt x="5688685" y="368211"/>
                  </a:lnTo>
                  <a:lnTo>
                    <a:pt x="5694794" y="377266"/>
                  </a:lnTo>
                  <a:lnTo>
                    <a:pt x="5703849" y="383374"/>
                  </a:lnTo>
                  <a:lnTo>
                    <a:pt x="5714949" y="385622"/>
                  </a:lnTo>
                  <a:lnTo>
                    <a:pt x="5726036" y="383374"/>
                  </a:lnTo>
                  <a:lnTo>
                    <a:pt x="5735091" y="377266"/>
                  </a:lnTo>
                  <a:lnTo>
                    <a:pt x="5741200" y="368211"/>
                  </a:lnTo>
                  <a:lnTo>
                    <a:pt x="5743448" y="357124"/>
                  </a:lnTo>
                  <a:lnTo>
                    <a:pt x="5743448" y="349554"/>
                  </a:lnTo>
                  <a:close/>
                </a:path>
                <a:path w="9144000" h="643254">
                  <a:moveTo>
                    <a:pt x="6124448" y="425754"/>
                  </a:moveTo>
                  <a:lnTo>
                    <a:pt x="6121438" y="418515"/>
                  </a:lnTo>
                  <a:lnTo>
                    <a:pt x="6110757" y="407822"/>
                  </a:lnTo>
                  <a:lnTo>
                    <a:pt x="6103505" y="404812"/>
                  </a:lnTo>
                  <a:lnTo>
                    <a:pt x="6095949" y="404812"/>
                  </a:lnTo>
                  <a:lnTo>
                    <a:pt x="6084849" y="407060"/>
                  </a:lnTo>
                  <a:lnTo>
                    <a:pt x="6075794" y="413169"/>
                  </a:lnTo>
                  <a:lnTo>
                    <a:pt x="6069685" y="422224"/>
                  </a:lnTo>
                  <a:lnTo>
                    <a:pt x="6067437" y="433324"/>
                  </a:lnTo>
                  <a:lnTo>
                    <a:pt x="6069685" y="444411"/>
                  </a:lnTo>
                  <a:lnTo>
                    <a:pt x="6075794" y="453466"/>
                  </a:lnTo>
                  <a:lnTo>
                    <a:pt x="6084849" y="459574"/>
                  </a:lnTo>
                  <a:lnTo>
                    <a:pt x="6095949" y="461822"/>
                  </a:lnTo>
                  <a:lnTo>
                    <a:pt x="6107036" y="459574"/>
                  </a:lnTo>
                  <a:lnTo>
                    <a:pt x="6116091" y="453466"/>
                  </a:lnTo>
                  <a:lnTo>
                    <a:pt x="6122200" y="444411"/>
                  </a:lnTo>
                  <a:lnTo>
                    <a:pt x="6124448" y="433324"/>
                  </a:lnTo>
                  <a:lnTo>
                    <a:pt x="6124448" y="425754"/>
                  </a:lnTo>
                  <a:close/>
                </a:path>
                <a:path w="9144000" h="643254">
                  <a:moveTo>
                    <a:pt x="6505448" y="306692"/>
                  </a:moveTo>
                  <a:lnTo>
                    <a:pt x="6502438" y="299453"/>
                  </a:lnTo>
                  <a:lnTo>
                    <a:pt x="6491757" y="288759"/>
                  </a:lnTo>
                  <a:lnTo>
                    <a:pt x="6484506" y="285750"/>
                  </a:lnTo>
                  <a:lnTo>
                    <a:pt x="6476949" y="285750"/>
                  </a:lnTo>
                  <a:lnTo>
                    <a:pt x="6465849" y="287997"/>
                  </a:lnTo>
                  <a:lnTo>
                    <a:pt x="6456794" y="294106"/>
                  </a:lnTo>
                  <a:lnTo>
                    <a:pt x="6450685" y="303161"/>
                  </a:lnTo>
                  <a:lnTo>
                    <a:pt x="6448438" y="314261"/>
                  </a:lnTo>
                  <a:lnTo>
                    <a:pt x="6450685" y="325348"/>
                  </a:lnTo>
                  <a:lnTo>
                    <a:pt x="6456794" y="334403"/>
                  </a:lnTo>
                  <a:lnTo>
                    <a:pt x="6465849" y="340512"/>
                  </a:lnTo>
                  <a:lnTo>
                    <a:pt x="6476949" y="342760"/>
                  </a:lnTo>
                  <a:lnTo>
                    <a:pt x="6488036" y="340512"/>
                  </a:lnTo>
                  <a:lnTo>
                    <a:pt x="6497091" y="334403"/>
                  </a:lnTo>
                  <a:lnTo>
                    <a:pt x="6503200" y="325348"/>
                  </a:lnTo>
                  <a:lnTo>
                    <a:pt x="6505448" y="314261"/>
                  </a:lnTo>
                  <a:lnTo>
                    <a:pt x="6505448" y="306692"/>
                  </a:lnTo>
                  <a:close/>
                </a:path>
                <a:path w="9144000" h="643254">
                  <a:moveTo>
                    <a:pt x="6886448" y="601967"/>
                  </a:moveTo>
                  <a:lnTo>
                    <a:pt x="6883438" y="594728"/>
                  </a:lnTo>
                  <a:lnTo>
                    <a:pt x="6872757" y="584034"/>
                  </a:lnTo>
                  <a:lnTo>
                    <a:pt x="6865506" y="581025"/>
                  </a:lnTo>
                  <a:lnTo>
                    <a:pt x="6857949" y="581025"/>
                  </a:lnTo>
                  <a:lnTo>
                    <a:pt x="6846849" y="583272"/>
                  </a:lnTo>
                  <a:lnTo>
                    <a:pt x="6837794" y="589381"/>
                  </a:lnTo>
                  <a:lnTo>
                    <a:pt x="6831685" y="598436"/>
                  </a:lnTo>
                  <a:lnTo>
                    <a:pt x="6829438" y="609536"/>
                  </a:lnTo>
                  <a:lnTo>
                    <a:pt x="6831685" y="620623"/>
                  </a:lnTo>
                  <a:lnTo>
                    <a:pt x="6837794" y="629678"/>
                  </a:lnTo>
                  <a:lnTo>
                    <a:pt x="6846849" y="635787"/>
                  </a:lnTo>
                  <a:lnTo>
                    <a:pt x="6857949" y="638035"/>
                  </a:lnTo>
                  <a:lnTo>
                    <a:pt x="6869036" y="635787"/>
                  </a:lnTo>
                  <a:lnTo>
                    <a:pt x="6878091" y="629678"/>
                  </a:lnTo>
                  <a:lnTo>
                    <a:pt x="6884200" y="620623"/>
                  </a:lnTo>
                  <a:lnTo>
                    <a:pt x="6886448" y="609536"/>
                  </a:lnTo>
                  <a:lnTo>
                    <a:pt x="6886448" y="601967"/>
                  </a:lnTo>
                  <a:close/>
                </a:path>
                <a:path w="9144000" h="643254">
                  <a:moveTo>
                    <a:pt x="7267448" y="601967"/>
                  </a:moveTo>
                  <a:lnTo>
                    <a:pt x="7264438" y="594728"/>
                  </a:lnTo>
                  <a:lnTo>
                    <a:pt x="7253757" y="584034"/>
                  </a:lnTo>
                  <a:lnTo>
                    <a:pt x="7246506" y="581025"/>
                  </a:lnTo>
                  <a:lnTo>
                    <a:pt x="7238949" y="581025"/>
                  </a:lnTo>
                  <a:lnTo>
                    <a:pt x="7227849" y="583272"/>
                  </a:lnTo>
                  <a:lnTo>
                    <a:pt x="7218794" y="589381"/>
                  </a:lnTo>
                  <a:lnTo>
                    <a:pt x="7212685" y="598436"/>
                  </a:lnTo>
                  <a:lnTo>
                    <a:pt x="7210438" y="609536"/>
                  </a:lnTo>
                  <a:lnTo>
                    <a:pt x="7212685" y="620623"/>
                  </a:lnTo>
                  <a:lnTo>
                    <a:pt x="7218794" y="629678"/>
                  </a:lnTo>
                  <a:lnTo>
                    <a:pt x="7227849" y="635787"/>
                  </a:lnTo>
                  <a:lnTo>
                    <a:pt x="7238949" y="638035"/>
                  </a:lnTo>
                  <a:lnTo>
                    <a:pt x="7250036" y="635787"/>
                  </a:lnTo>
                  <a:lnTo>
                    <a:pt x="7259091" y="629678"/>
                  </a:lnTo>
                  <a:lnTo>
                    <a:pt x="7265200" y="620623"/>
                  </a:lnTo>
                  <a:lnTo>
                    <a:pt x="7267448" y="609536"/>
                  </a:lnTo>
                  <a:lnTo>
                    <a:pt x="7267448" y="601967"/>
                  </a:lnTo>
                  <a:close/>
                </a:path>
                <a:path w="9144000" h="643254">
                  <a:moveTo>
                    <a:pt x="7648448" y="20942"/>
                  </a:moveTo>
                  <a:lnTo>
                    <a:pt x="7645438" y="13703"/>
                  </a:lnTo>
                  <a:lnTo>
                    <a:pt x="7634757" y="3009"/>
                  </a:lnTo>
                  <a:lnTo>
                    <a:pt x="7627506" y="0"/>
                  </a:lnTo>
                  <a:lnTo>
                    <a:pt x="7619949" y="0"/>
                  </a:lnTo>
                  <a:lnTo>
                    <a:pt x="7608849" y="2247"/>
                  </a:lnTo>
                  <a:lnTo>
                    <a:pt x="7599794" y="8356"/>
                  </a:lnTo>
                  <a:lnTo>
                    <a:pt x="7593685" y="17411"/>
                  </a:lnTo>
                  <a:lnTo>
                    <a:pt x="7591438" y="28511"/>
                  </a:lnTo>
                  <a:lnTo>
                    <a:pt x="7593685" y="39598"/>
                  </a:lnTo>
                  <a:lnTo>
                    <a:pt x="7599794" y="48653"/>
                  </a:lnTo>
                  <a:lnTo>
                    <a:pt x="7608849" y="54762"/>
                  </a:lnTo>
                  <a:lnTo>
                    <a:pt x="7619949" y="57010"/>
                  </a:lnTo>
                  <a:lnTo>
                    <a:pt x="7631036" y="54762"/>
                  </a:lnTo>
                  <a:lnTo>
                    <a:pt x="7640091" y="48653"/>
                  </a:lnTo>
                  <a:lnTo>
                    <a:pt x="7646200" y="39598"/>
                  </a:lnTo>
                  <a:lnTo>
                    <a:pt x="7648448" y="28511"/>
                  </a:lnTo>
                  <a:lnTo>
                    <a:pt x="7648448" y="20942"/>
                  </a:lnTo>
                  <a:close/>
                </a:path>
                <a:path w="9144000" h="643254">
                  <a:moveTo>
                    <a:pt x="8029448" y="135242"/>
                  </a:moveTo>
                  <a:lnTo>
                    <a:pt x="8026438" y="128003"/>
                  </a:lnTo>
                  <a:lnTo>
                    <a:pt x="8015757" y="117309"/>
                  </a:lnTo>
                  <a:lnTo>
                    <a:pt x="8008506" y="114300"/>
                  </a:lnTo>
                  <a:lnTo>
                    <a:pt x="8000949" y="114300"/>
                  </a:lnTo>
                  <a:lnTo>
                    <a:pt x="7989849" y="116547"/>
                  </a:lnTo>
                  <a:lnTo>
                    <a:pt x="7980794" y="122656"/>
                  </a:lnTo>
                  <a:lnTo>
                    <a:pt x="7974685" y="131711"/>
                  </a:lnTo>
                  <a:lnTo>
                    <a:pt x="7972438" y="142811"/>
                  </a:lnTo>
                  <a:lnTo>
                    <a:pt x="7974685" y="153898"/>
                  </a:lnTo>
                  <a:lnTo>
                    <a:pt x="7980794" y="162953"/>
                  </a:lnTo>
                  <a:lnTo>
                    <a:pt x="7989849" y="169062"/>
                  </a:lnTo>
                  <a:lnTo>
                    <a:pt x="8000949" y="171310"/>
                  </a:lnTo>
                  <a:lnTo>
                    <a:pt x="8012036" y="169062"/>
                  </a:lnTo>
                  <a:lnTo>
                    <a:pt x="8021091" y="162953"/>
                  </a:lnTo>
                  <a:lnTo>
                    <a:pt x="8027200" y="153898"/>
                  </a:lnTo>
                  <a:lnTo>
                    <a:pt x="8029448" y="142811"/>
                  </a:lnTo>
                  <a:lnTo>
                    <a:pt x="8029448" y="135242"/>
                  </a:lnTo>
                  <a:close/>
                </a:path>
                <a:path w="9144000" h="643254">
                  <a:moveTo>
                    <a:pt x="8410448" y="135242"/>
                  </a:moveTo>
                  <a:lnTo>
                    <a:pt x="8407438" y="128003"/>
                  </a:lnTo>
                  <a:lnTo>
                    <a:pt x="8396757" y="117309"/>
                  </a:lnTo>
                  <a:lnTo>
                    <a:pt x="8389506" y="114300"/>
                  </a:lnTo>
                  <a:lnTo>
                    <a:pt x="8381949" y="114300"/>
                  </a:lnTo>
                  <a:lnTo>
                    <a:pt x="8370849" y="116547"/>
                  </a:lnTo>
                  <a:lnTo>
                    <a:pt x="8361794" y="122656"/>
                  </a:lnTo>
                  <a:lnTo>
                    <a:pt x="8355685" y="131711"/>
                  </a:lnTo>
                  <a:lnTo>
                    <a:pt x="8353438" y="142811"/>
                  </a:lnTo>
                  <a:lnTo>
                    <a:pt x="8355685" y="153898"/>
                  </a:lnTo>
                  <a:lnTo>
                    <a:pt x="8361794" y="162953"/>
                  </a:lnTo>
                  <a:lnTo>
                    <a:pt x="8370849" y="169062"/>
                  </a:lnTo>
                  <a:lnTo>
                    <a:pt x="8381949" y="171310"/>
                  </a:lnTo>
                  <a:lnTo>
                    <a:pt x="8393036" y="169062"/>
                  </a:lnTo>
                  <a:lnTo>
                    <a:pt x="8402091" y="162953"/>
                  </a:lnTo>
                  <a:lnTo>
                    <a:pt x="8408200" y="153898"/>
                  </a:lnTo>
                  <a:lnTo>
                    <a:pt x="8410448" y="142811"/>
                  </a:lnTo>
                  <a:lnTo>
                    <a:pt x="8410448" y="135242"/>
                  </a:lnTo>
                  <a:close/>
                </a:path>
                <a:path w="9144000" h="643254">
                  <a:moveTo>
                    <a:pt x="8791448" y="135242"/>
                  </a:moveTo>
                  <a:lnTo>
                    <a:pt x="8788438" y="128003"/>
                  </a:lnTo>
                  <a:lnTo>
                    <a:pt x="8777757" y="117309"/>
                  </a:lnTo>
                  <a:lnTo>
                    <a:pt x="8770506" y="114300"/>
                  </a:lnTo>
                  <a:lnTo>
                    <a:pt x="8762949" y="114300"/>
                  </a:lnTo>
                  <a:lnTo>
                    <a:pt x="8751849" y="116547"/>
                  </a:lnTo>
                  <a:lnTo>
                    <a:pt x="8742794" y="122656"/>
                  </a:lnTo>
                  <a:lnTo>
                    <a:pt x="8736686" y="131711"/>
                  </a:lnTo>
                  <a:lnTo>
                    <a:pt x="8734438" y="142811"/>
                  </a:lnTo>
                  <a:lnTo>
                    <a:pt x="8736686" y="153898"/>
                  </a:lnTo>
                  <a:lnTo>
                    <a:pt x="8742794" y="162953"/>
                  </a:lnTo>
                  <a:lnTo>
                    <a:pt x="8751849" y="169062"/>
                  </a:lnTo>
                  <a:lnTo>
                    <a:pt x="8762949" y="171310"/>
                  </a:lnTo>
                  <a:lnTo>
                    <a:pt x="8774036" y="169062"/>
                  </a:lnTo>
                  <a:lnTo>
                    <a:pt x="8783091" y="162953"/>
                  </a:lnTo>
                  <a:lnTo>
                    <a:pt x="8789200" y="153898"/>
                  </a:lnTo>
                  <a:lnTo>
                    <a:pt x="8791448" y="142811"/>
                  </a:lnTo>
                  <a:lnTo>
                    <a:pt x="8791448" y="135242"/>
                  </a:lnTo>
                  <a:close/>
                </a:path>
                <a:path w="9144000" h="643254">
                  <a:moveTo>
                    <a:pt x="9144000" y="428231"/>
                  </a:moveTo>
                  <a:lnTo>
                    <a:pt x="9138082" y="432219"/>
                  </a:lnTo>
                  <a:lnTo>
                    <a:pt x="9131973" y="441274"/>
                  </a:lnTo>
                  <a:lnTo>
                    <a:pt x="9129725" y="452374"/>
                  </a:lnTo>
                  <a:lnTo>
                    <a:pt x="9131973" y="463461"/>
                  </a:lnTo>
                  <a:lnTo>
                    <a:pt x="9138082" y="472516"/>
                  </a:lnTo>
                  <a:lnTo>
                    <a:pt x="9144000" y="476504"/>
                  </a:lnTo>
                  <a:lnTo>
                    <a:pt x="9144000" y="428231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85700" y="4516031"/>
              <a:ext cx="3924935" cy="470534"/>
            </a:xfrm>
            <a:custGeom>
              <a:avLst/>
              <a:gdLst/>
              <a:ahLst/>
              <a:cxnLst/>
              <a:rect l="l" t="t" r="r" b="b"/>
              <a:pathLst>
                <a:path w="3924935" h="470535">
                  <a:moveTo>
                    <a:pt x="1904999" y="127468"/>
                  </a:moveTo>
                  <a:lnTo>
                    <a:pt x="1909502" y="105164"/>
                  </a:lnTo>
                  <a:lnTo>
                    <a:pt x="1921782" y="86950"/>
                  </a:lnTo>
                  <a:lnTo>
                    <a:pt x="1939996" y="74671"/>
                  </a:lnTo>
                  <a:lnTo>
                    <a:pt x="1962299" y="70168"/>
                  </a:lnTo>
                  <a:lnTo>
                    <a:pt x="2002817" y="86950"/>
                  </a:lnTo>
                  <a:lnTo>
                    <a:pt x="2019599" y="127468"/>
                  </a:lnTo>
                  <a:lnTo>
                    <a:pt x="2015097" y="149772"/>
                  </a:lnTo>
                  <a:lnTo>
                    <a:pt x="2002817" y="167985"/>
                  </a:lnTo>
                  <a:lnTo>
                    <a:pt x="1984603" y="180265"/>
                  </a:lnTo>
                  <a:lnTo>
                    <a:pt x="1962299" y="184768"/>
                  </a:lnTo>
                  <a:lnTo>
                    <a:pt x="1939996" y="180265"/>
                  </a:lnTo>
                  <a:lnTo>
                    <a:pt x="1921782" y="167985"/>
                  </a:lnTo>
                  <a:lnTo>
                    <a:pt x="1909502" y="149772"/>
                  </a:lnTo>
                  <a:lnTo>
                    <a:pt x="1904999" y="127468"/>
                  </a:lnTo>
                  <a:close/>
                </a:path>
                <a:path w="3924935" h="470535">
                  <a:moveTo>
                    <a:pt x="0" y="413218"/>
                  </a:moveTo>
                  <a:lnTo>
                    <a:pt x="4502" y="390914"/>
                  </a:lnTo>
                  <a:lnTo>
                    <a:pt x="16782" y="372700"/>
                  </a:lnTo>
                  <a:lnTo>
                    <a:pt x="34996" y="360421"/>
                  </a:lnTo>
                  <a:lnTo>
                    <a:pt x="57299" y="355918"/>
                  </a:lnTo>
                  <a:lnTo>
                    <a:pt x="97817" y="372700"/>
                  </a:lnTo>
                  <a:lnTo>
                    <a:pt x="114599" y="413218"/>
                  </a:lnTo>
                  <a:lnTo>
                    <a:pt x="110097" y="435522"/>
                  </a:lnTo>
                  <a:lnTo>
                    <a:pt x="97817" y="453735"/>
                  </a:lnTo>
                  <a:lnTo>
                    <a:pt x="79603" y="466015"/>
                  </a:lnTo>
                  <a:lnTo>
                    <a:pt x="57299" y="470518"/>
                  </a:lnTo>
                  <a:lnTo>
                    <a:pt x="34996" y="466015"/>
                  </a:lnTo>
                  <a:lnTo>
                    <a:pt x="16782" y="453735"/>
                  </a:lnTo>
                  <a:lnTo>
                    <a:pt x="4502" y="435522"/>
                  </a:lnTo>
                  <a:lnTo>
                    <a:pt x="0" y="413218"/>
                  </a:lnTo>
                  <a:close/>
                </a:path>
                <a:path w="3924935" h="470535">
                  <a:moveTo>
                    <a:pt x="3809999" y="57299"/>
                  </a:moveTo>
                  <a:lnTo>
                    <a:pt x="3814502" y="34996"/>
                  </a:lnTo>
                  <a:lnTo>
                    <a:pt x="3826782" y="16782"/>
                  </a:lnTo>
                  <a:lnTo>
                    <a:pt x="3844996" y="4502"/>
                  </a:lnTo>
                  <a:lnTo>
                    <a:pt x="3867299" y="0"/>
                  </a:lnTo>
                  <a:lnTo>
                    <a:pt x="3907817" y="16782"/>
                  </a:lnTo>
                  <a:lnTo>
                    <a:pt x="3924599" y="57299"/>
                  </a:lnTo>
                  <a:lnTo>
                    <a:pt x="3920097" y="79603"/>
                  </a:lnTo>
                  <a:lnTo>
                    <a:pt x="3907817" y="97817"/>
                  </a:lnTo>
                  <a:lnTo>
                    <a:pt x="3889603" y="110097"/>
                  </a:lnTo>
                  <a:lnTo>
                    <a:pt x="3867299" y="114599"/>
                  </a:lnTo>
                  <a:lnTo>
                    <a:pt x="3844996" y="110097"/>
                  </a:lnTo>
                  <a:lnTo>
                    <a:pt x="3826782" y="97817"/>
                  </a:lnTo>
                  <a:lnTo>
                    <a:pt x="3814502" y="79603"/>
                  </a:lnTo>
                  <a:lnTo>
                    <a:pt x="3809999" y="57299"/>
                  </a:lnTo>
                  <a:close/>
                </a:path>
              </a:pathLst>
            </a:custGeom>
            <a:ln w="952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5662" y="4314881"/>
              <a:ext cx="151187" cy="17658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8085" y="2037925"/>
              <a:ext cx="1013924" cy="101392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22388" y="2199145"/>
              <a:ext cx="252095" cy="269240"/>
            </a:xfrm>
            <a:custGeom>
              <a:avLst/>
              <a:gdLst/>
              <a:ahLst/>
              <a:cxnLst/>
              <a:rect l="l" t="t" r="r" b="b"/>
              <a:pathLst>
                <a:path w="252094" h="269239">
                  <a:moveTo>
                    <a:pt x="27695" y="268894"/>
                  </a:moveTo>
                  <a:lnTo>
                    <a:pt x="14335" y="256904"/>
                  </a:lnTo>
                  <a:lnTo>
                    <a:pt x="0" y="246800"/>
                  </a:lnTo>
                  <a:lnTo>
                    <a:pt x="124023" y="105906"/>
                  </a:lnTo>
                  <a:lnTo>
                    <a:pt x="119257" y="97611"/>
                  </a:lnTo>
                  <a:lnTo>
                    <a:pt x="115468" y="88412"/>
                  </a:lnTo>
                  <a:lnTo>
                    <a:pt x="112578" y="78270"/>
                  </a:lnTo>
                  <a:lnTo>
                    <a:pt x="111640" y="68166"/>
                  </a:lnTo>
                  <a:lnTo>
                    <a:pt x="112578" y="60776"/>
                  </a:lnTo>
                  <a:lnTo>
                    <a:pt x="113554" y="54329"/>
                  </a:lnTo>
                  <a:lnTo>
                    <a:pt x="114492" y="47882"/>
                  </a:lnTo>
                  <a:lnTo>
                    <a:pt x="132617" y="20283"/>
                  </a:lnTo>
                  <a:lnTo>
                    <a:pt x="137382" y="15646"/>
                  </a:lnTo>
                  <a:lnTo>
                    <a:pt x="174609" y="942"/>
                  </a:lnTo>
                  <a:lnTo>
                    <a:pt x="181289" y="0"/>
                  </a:lnTo>
                  <a:lnTo>
                    <a:pt x="220390" y="11989"/>
                  </a:lnTo>
                  <a:lnTo>
                    <a:pt x="226132" y="15646"/>
                  </a:lnTo>
                  <a:lnTo>
                    <a:pt x="230898" y="20283"/>
                  </a:lnTo>
                  <a:lnTo>
                    <a:pt x="235664" y="24883"/>
                  </a:lnTo>
                  <a:lnTo>
                    <a:pt x="239492" y="30388"/>
                  </a:lnTo>
                  <a:lnTo>
                    <a:pt x="243281" y="35930"/>
                  </a:lnTo>
                  <a:lnTo>
                    <a:pt x="246171" y="41435"/>
                  </a:lnTo>
                  <a:lnTo>
                    <a:pt x="248046" y="47882"/>
                  </a:lnTo>
                  <a:lnTo>
                    <a:pt x="249960" y="54329"/>
                  </a:lnTo>
                  <a:lnTo>
                    <a:pt x="250937" y="60776"/>
                  </a:lnTo>
                  <a:lnTo>
                    <a:pt x="251874" y="68166"/>
                  </a:lnTo>
                  <a:lnTo>
                    <a:pt x="250937" y="74613"/>
                  </a:lnTo>
                  <a:lnTo>
                    <a:pt x="249960" y="81022"/>
                  </a:lnTo>
                  <a:lnTo>
                    <a:pt x="248046" y="87469"/>
                  </a:lnTo>
                  <a:lnTo>
                    <a:pt x="246171" y="93916"/>
                  </a:lnTo>
                  <a:lnTo>
                    <a:pt x="220390" y="123400"/>
                  </a:lnTo>
                  <a:lnTo>
                    <a:pt x="214687" y="127094"/>
                  </a:lnTo>
                  <a:lnTo>
                    <a:pt x="181289" y="135351"/>
                  </a:lnTo>
                  <a:lnTo>
                    <a:pt x="173632" y="134446"/>
                  </a:lnTo>
                  <a:lnTo>
                    <a:pt x="166015" y="133542"/>
                  </a:lnTo>
                  <a:lnTo>
                    <a:pt x="158398" y="131694"/>
                  </a:lnTo>
                  <a:lnTo>
                    <a:pt x="151718" y="128904"/>
                  </a:lnTo>
                  <a:lnTo>
                    <a:pt x="27695" y="268894"/>
                  </a:lnTo>
                  <a:close/>
                </a:path>
              </a:pathLst>
            </a:custGeom>
            <a:solidFill>
              <a:srgbClr val="2831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786" y="2238733"/>
              <a:ext cx="200351" cy="22376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00552" y="2624580"/>
              <a:ext cx="281940" cy="165100"/>
            </a:xfrm>
            <a:custGeom>
              <a:avLst/>
              <a:gdLst/>
              <a:ahLst/>
              <a:cxnLst/>
              <a:rect l="l" t="t" r="r" b="b"/>
              <a:pathLst>
                <a:path w="281940" h="165100">
                  <a:moveTo>
                    <a:pt x="74414" y="164797"/>
                  </a:moveTo>
                  <a:lnTo>
                    <a:pt x="67734" y="164797"/>
                  </a:lnTo>
                  <a:lnTo>
                    <a:pt x="54374" y="162987"/>
                  </a:lnTo>
                  <a:lnTo>
                    <a:pt x="23867" y="147303"/>
                  </a:lnTo>
                  <a:lnTo>
                    <a:pt x="18124" y="142703"/>
                  </a:lnTo>
                  <a:lnTo>
                    <a:pt x="14296" y="137199"/>
                  </a:lnTo>
                  <a:lnTo>
                    <a:pt x="10507" y="132599"/>
                  </a:lnTo>
                  <a:lnTo>
                    <a:pt x="7617" y="126152"/>
                  </a:lnTo>
                  <a:lnTo>
                    <a:pt x="4765" y="120610"/>
                  </a:lnTo>
                  <a:lnTo>
                    <a:pt x="2851" y="114163"/>
                  </a:lnTo>
                  <a:lnTo>
                    <a:pt x="976" y="107716"/>
                  </a:lnTo>
                  <a:lnTo>
                    <a:pt x="0" y="101268"/>
                  </a:lnTo>
                  <a:lnTo>
                    <a:pt x="0" y="94821"/>
                  </a:lnTo>
                  <a:lnTo>
                    <a:pt x="976" y="88374"/>
                  </a:lnTo>
                  <a:lnTo>
                    <a:pt x="1914" y="81927"/>
                  </a:lnTo>
                  <a:lnTo>
                    <a:pt x="22890" y="47882"/>
                  </a:lnTo>
                  <a:lnTo>
                    <a:pt x="40078" y="36835"/>
                  </a:lnTo>
                  <a:lnTo>
                    <a:pt x="45781" y="34045"/>
                  </a:lnTo>
                  <a:lnTo>
                    <a:pt x="52460" y="32235"/>
                  </a:lnTo>
                  <a:lnTo>
                    <a:pt x="59140" y="30388"/>
                  </a:lnTo>
                  <a:lnTo>
                    <a:pt x="65820" y="30388"/>
                  </a:lnTo>
                  <a:lnTo>
                    <a:pt x="72499" y="29445"/>
                  </a:lnTo>
                  <a:lnTo>
                    <a:pt x="79179" y="30388"/>
                  </a:lnTo>
                  <a:lnTo>
                    <a:pt x="85859" y="31292"/>
                  </a:lnTo>
                  <a:lnTo>
                    <a:pt x="121171" y="51539"/>
                  </a:lnTo>
                  <a:lnTo>
                    <a:pt x="125937" y="56176"/>
                  </a:lnTo>
                  <a:lnTo>
                    <a:pt x="267148" y="0"/>
                  </a:lnTo>
                  <a:lnTo>
                    <a:pt x="272851" y="16551"/>
                  </a:lnTo>
                  <a:lnTo>
                    <a:pt x="281445" y="32235"/>
                  </a:lnTo>
                  <a:lnTo>
                    <a:pt x="139296" y="88374"/>
                  </a:lnTo>
                  <a:lnTo>
                    <a:pt x="130703" y="131657"/>
                  </a:lnTo>
                  <a:lnTo>
                    <a:pt x="100195" y="158350"/>
                  </a:lnTo>
                  <a:lnTo>
                    <a:pt x="81093" y="163892"/>
                  </a:lnTo>
                  <a:lnTo>
                    <a:pt x="74414" y="164797"/>
                  </a:lnTo>
                  <a:close/>
                </a:path>
              </a:pathLst>
            </a:custGeom>
            <a:solidFill>
              <a:srgbClr val="2831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966" y="2738743"/>
              <a:ext cx="139296" cy="24125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1099" y="2553662"/>
              <a:ext cx="252812" cy="13535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80083" y="2435804"/>
              <a:ext cx="295910" cy="286385"/>
            </a:xfrm>
            <a:custGeom>
              <a:avLst/>
              <a:gdLst/>
              <a:ahLst/>
              <a:cxnLst/>
              <a:rect l="l" t="t" r="r" b="b"/>
              <a:pathLst>
                <a:path w="295909" h="286385">
                  <a:moveTo>
                    <a:pt x="147890" y="286388"/>
                  </a:moveTo>
                  <a:lnTo>
                    <a:pt x="132617" y="285445"/>
                  </a:lnTo>
                  <a:lnTo>
                    <a:pt x="118281" y="282693"/>
                  </a:lnTo>
                  <a:lnTo>
                    <a:pt x="103984" y="279940"/>
                  </a:lnTo>
                  <a:lnTo>
                    <a:pt x="90624" y="274398"/>
                  </a:lnTo>
                  <a:lnTo>
                    <a:pt x="77265" y="268894"/>
                  </a:lnTo>
                  <a:lnTo>
                    <a:pt x="43867" y="244010"/>
                  </a:lnTo>
                  <a:lnTo>
                    <a:pt x="18124" y="210870"/>
                  </a:lnTo>
                  <a:lnTo>
                    <a:pt x="2851" y="172187"/>
                  </a:lnTo>
                  <a:lnTo>
                    <a:pt x="0" y="142741"/>
                  </a:lnTo>
                  <a:lnTo>
                    <a:pt x="937" y="128904"/>
                  </a:lnTo>
                  <a:lnTo>
                    <a:pt x="11445" y="87469"/>
                  </a:lnTo>
                  <a:lnTo>
                    <a:pt x="34335" y="52481"/>
                  </a:lnTo>
                  <a:lnTo>
                    <a:pt x="64882" y="24845"/>
                  </a:lnTo>
                  <a:lnTo>
                    <a:pt x="103984" y="6447"/>
                  </a:lnTo>
                  <a:lnTo>
                    <a:pt x="147890" y="0"/>
                  </a:lnTo>
                  <a:lnTo>
                    <a:pt x="163124" y="904"/>
                  </a:lnTo>
                  <a:lnTo>
                    <a:pt x="206054" y="11046"/>
                  </a:lnTo>
                  <a:lnTo>
                    <a:pt x="242304" y="33140"/>
                  </a:lnTo>
                  <a:lnTo>
                    <a:pt x="270937" y="63528"/>
                  </a:lnTo>
                  <a:lnTo>
                    <a:pt x="284296" y="87469"/>
                  </a:lnTo>
                  <a:lnTo>
                    <a:pt x="290039" y="100364"/>
                  </a:lnTo>
                  <a:lnTo>
                    <a:pt x="292890" y="114163"/>
                  </a:lnTo>
                  <a:lnTo>
                    <a:pt x="295742" y="128904"/>
                  </a:lnTo>
                  <a:lnTo>
                    <a:pt x="295742" y="157445"/>
                  </a:lnTo>
                  <a:lnTo>
                    <a:pt x="284296" y="198880"/>
                  </a:lnTo>
                  <a:lnTo>
                    <a:pt x="262343" y="233868"/>
                  </a:lnTo>
                  <a:lnTo>
                    <a:pt x="230859" y="261504"/>
                  </a:lnTo>
                  <a:lnTo>
                    <a:pt x="191757" y="279940"/>
                  </a:lnTo>
                  <a:lnTo>
                    <a:pt x="163124" y="285445"/>
                  </a:lnTo>
                  <a:lnTo>
                    <a:pt x="147890" y="286388"/>
                  </a:lnTo>
                  <a:close/>
                </a:path>
              </a:pathLst>
            </a:custGeom>
            <a:solidFill>
              <a:srgbClr val="28314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2753872" y="341234"/>
            <a:ext cx="354457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5"/>
              <a:t>DSE</a:t>
            </a:r>
            <a:r>
              <a:rPr dirty="0" spc="-135"/>
              <a:t>P</a:t>
            </a:r>
            <a:r>
              <a:rPr dirty="0" spc="-305"/>
              <a:t> </a:t>
            </a:r>
            <a:r>
              <a:rPr dirty="0" spc="-195"/>
              <a:t>Studen</a:t>
            </a:r>
            <a:r>
              <a:rPr dirty="0" spc="-135"/>
              <a:t>t</a:t>
            </a:r>
            <a:r>
              <a:rPr dirty="0" spc="-305"/>
              <a:t> </a:t>
            </a:r>
            <a:r>
              <a:rPr dirty="0" spc="-365"/>
              <a:t>T</a:t>
            </a:r>
            <a:r>
              <a:rPr dirty="0" spc="-250"/>
              <a:t>eams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443625" y="3180861"/>
            <a:ext cx="86868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65" b="1">
                <a:solidFill>
                  <a:srgbClr val="385E88"/>
                </a:solidFill>
                <a:latin typeface="Tahoma"/>
                <a:cs typeface="Tahoma"/>
              </a:rPr>
              <a:t>Connector  </a:t>
            </a:r>
            <a:r>
              <a:rPr dirty="0" sz="1400" spc="-75" b="1">
                <a:solidFill>
                  <a:srgbClr val="385E88"/>
                </a:solidFill>
                <a:latin typeface="Tahoma"/>
                <a:cs typeface="Tahoma"/>
              </a:rPr>
              <a:t>Assistants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926550" y="3285625"/>
            <a:ext cx="7156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65" b="1">
                <a:solidFill>
                  <a:srgbClr val="385E88"/>
                </a:solidFill>
                <a:latin typeface="Tahoma"/>
                <a:cs typeface="Tahoma"/>
              </a:rPr>
              <a:t>Modules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9032" y="926046"/>
            <a:ext cx="84740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40" i="1">
                <a:solidFill>
                  <a:srgbClr val="1B4587"/>
                </a:solidFill>
                <a:latin typeface="Trebuchet MS"/>
                <a:cs typeface="Trebuchet MS"/>
              </a:rPr>
              <a:t>Hone</a:t>
            </a:r>
            <a:r>
              <a:rPr dirty="0" sz="1600" spc="-175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70" i="1">
                <a:solidFill>
                  <a:srgbClr val="1B4587"/>
                </a:solidFill>
                <a:latin typeface="Trebuchet MS"/>
                <a:cs typeface="Trebuchet MS"/>
              </a:rPr>
              <a:t>your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80" i="1">
                <a:solidFill>
                  <a:srgbClr val="1B4587"/>
                </a:solidFill>
                <a:latin typeface="Trebuchet MS"/>
                <a:cs typeface="Trebuchet MS"/>
              </a:rPr>
              <a:t>skills</a:t>
            </a:r>
            <a:r>
              <a:rPr dirty="0" sz="1600" spc="-175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30" i="1">
                <a:solidFill>
                  <a:srgbClr val="1B4587"/>
                </a:solidFill>
                <a:latin typeface="Trebuchet MS"/>
                <a:cs typeface="Trebuchet MS"/>
              </a:rPr>
              <a:t>as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35" i="1">
                <a:solidFill>
                  <a:srgbClr val="1B4587"/>
                </a:solidFill>
                <a:latin typeface="Trebuchet MS"/>
                <a:cs typeface="Trebuchet MS"/>
              </a:rPr>
              <a:t>an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75" i="1">
                <a:solidFill>
                  <a:srgbClr val="1B4587"/>
                </a:solidFill>
                <a:latin typeface="Trebuchet MS"/>
                <a:cs typeface="Trebuchet MS"/>
              </a:rPr>
              <a:t>educator</a:t>
            </a:r>
            <a:r>
              <a:rPr dirty="0" sz="1600" spc="-175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40" i="1">
                <a:solidFill>
                  <a:srgbClr val="1B4587"/>
                </a:solidFill>
                <a:latin typeface="Trebuchet MS"/>
                <a:cs typeface="Trebuchet MS"/>
              </a:rPr>
              <a:t>and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60" i="1">
                <a:solidFill>
                  <a:srgbClr val="1B4587"/>
                </a:solidFill>
                <a:latin typeface="Trebuchet MS"/>
                <a:cs typeface="Trebuchet MS"/>
              </a:rPr>
              <a:t>data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80" i="1">
                <a:solidFill>
                  <a:srgbClr val="1B4587"/>
                </a:solidFill>
                <a:latin typeface="Trebuchet MS"/>
                <a:cs typeface="Trebuchet MS"/>
              </a:rPr>
              <a:t>scientist</a:t>
            </a:r>
            <a:r>
              <a:rPr dirty="0" sz="1600" spc="-175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40" i="1">
                <a:solidFill>
                  <a:srgbClr val="1B4587"/>
                </a:solidFill>
                <a:latin typeface="Trebuchet MS"/>
                <a:cs typeface="Trebuchet MS"/>
              </a:rPr>
              <a:t>by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70" i="1">
                <a:solidFill>
                  <a:srgbClr val="1B4587"/>
                </a:solidFill>
                <a:latin typeface="Trebuchet MS"/>
                <a:cs typeface="Trebuchet MS"/>
              </a:rPr>
              <a:t>working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85" i="1">
                <a:solidFill>
                  <a:srgbClr val="1B4587"/>
                </a:solidFill>
                <a:latin typeface="Trebuchet MS"/>
                <a:cs typeface="Trebuchet MS"/>
              </a:rPr>
              <a:t>with</a:t>
            </a:r>
            <a:r>
              <a:rPr dirty="0" sz="1600" spc="-175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100" i="1">
                <a:solidFill>
                  <a:srgbClr val="1B4587"/>
                </a:solidFill>
                <a:latin typeface="Trebuchet MS"/>
                <a:cs typeface="Trebuchet MS"/>
              </a:rPr>
              <a:t>the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20" i="1">
                <a:solidFill>
                  <a:srgbClr val="1B4587"/>
                </a:solidFill>
                <a:latin typeface="Trebuchet MS"/>
                <a:cs typeface="Trebuchet MS"/>
              </a:rPr>
              <a:t>Data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70" i="1">
                <a:solidFill>
                  <a:srgbClr val="1B4587"/>
                </a:solidFill>
                <a:latin typeface="Trebuchet MS"/>
                <a:cs typeface="Trebuchet MS"/>
              </a:rPr>
              <a:t>Science</a:t>
            </a:r>
            <a:r>
              <a:rPr dirty="0" sz="1600" spc="-175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60" i="1">
                <a:solidFill>
                  <a:srgbClr val="1B4587"/>
                </a:solidFill>
                <a:latin typeface="Trebuchet MS"/>
                <a:cs typeface="Trebuchet MS"/>
              </a:rPr>
              <a:t>Education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70" i="1">
                <a:solidFill>
                  <a:srgbClr val="1B4587"/>
                </a:solidFill>
                <a:latin typeface="Trebuchet MS"/>
                <a:cs typeface="Trebuchet MS"/>
              </a:rPr>
              <a:t>Program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465900" y="2265063"/>
            <a:ext cx="1286510" cy="12865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35">
                <a:solidFill>
                  <a:srgbClr val="385E88"/>
                </a:solidFill>
                <a:latin typeface="Tahoma"/>
                <a:cs typeface="Tahoma"/>
              </a:rPr>
              <a:t>Help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385E88"/>
                </a:solidFill>
                <a:latin typeface="Tahoma"/>
                <a:cs typeface="Tahoma"/>
              </a:rPr>
              <a:t>instructors  </a:t>
            </a:r>
            <a:r>
              <a:rPr dirty="0" sz="1400" spc="20">
                <a:solidFill>
                  <a:srgbClr val="385E88"/>
                </a:solidFill>
                <a:latin typeface="Tahoma"/>
                <a:cs typeface="Tahoma"/>
              </a:rPr>
              <a:t>of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25">
                <a:solidFill>
                  <a:srgbClr val="385E88"/>
                </a:solidFill>
                <a:latin typeface="Tahoma"/>
                <a:cs typeface="Tahoma"/>
              </a:rPr>
              <a:t>Data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385E88"/>
                </a:solidFill>
                <a:latin typeface="Tahoma"/>
                <a:cs typeface="Tahoma"/>
              </a:rPr>
              <a:t>Science  </a:t>
            </a:r>
            <a:r>
              <a:rPr dirty="0" sz="1400" spc="25">
                <a:solidFill>
                  <a:srgbClr val="385E88"/>
                </a:solidFill>
                <a:latin typeface="Tahoma"/>
                <a:cs typeface="Tahoma"/>
              </a:rPr>
              <a:t>Connector </a:t>
            </a:r>
            <a:r>
              <a:rPr dirty="0" sz="1400" spc="3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385E88"/>
                </a:solidFill>
                <a:latin typeface="Tahoma"/>
                <a:cs typeface="Tahoma"/>
              </a:rPr>
              <a:t>courses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385E88"/>
                </a:solidFill>
                <a:latin typeface="Tahoma"/>
                <a:cs typeface="Tahoma"/>
              </a:rPr>
              <a:t>deli</a:t>
            </a:r>
            <a:r>
              <a:rPr dirty="0" sz="1400" spc="5">
                <a:solidFill>
                  <a:srgbClr val="385E88"/>
                </a:solidFill>
                <a:latin typeface="Tahoma"/>
                <a:cs typeface="Tahoma"/>
              </a:rPr>
              <a:t>v</a:t>
            </a:r>
            <a:r>
              <a:rPr dirty="0" sz="1400" spc="20">
                <a:solidFill>
                  <a:srgbClr val="385E88"/>
                </a:solidFill>
                <a:latin typeface="Tahoma"/>
                <a:cs typeface="Tahoma"/>
              </a:rPr>
              <a:t>er  </a:t>
            </a:r>
            <a:r>
              <a:rPr dirty="0" sz="1400" spc="-10">
                <a:solidFill>
                  <a:srgbClr val="385E88"/>
                </a:solidFill>
                <a:latin typeface="Tahoma"/>
                <a:cs typeface="Tahoma"/>
              </a:rPr>
              <a:t>and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385E88"/>
                </a:solidFill>
                <a:latin typeface="Tahoma"/>
                <a:cs typeface="Tahoma"/>
              </a:rPr>
              <a:t>teach  </a:t>
            </a:r>
            <a:r>
              <a:rPr dirty="0" sz="1400" spc="-5">
                <a:solidFill>
                  <a:srgbClr val="385E88"/>
                </a:solidFill>
                <a:latin typeface="Tahoma"/>
                <a:cs typeface="Tahoma"/>
              </a:rPr>
              <a:t>material.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095500" y="2174638"/>
            <a:ext cx="1808480" cy="128651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374015">
              <a:lnSpc>
                <a:spcPts val="1650"/>
              </a:lnSpc>
              <a:spcBef>
                <a:spcPts val="180"/>
              </a:spcBef>
            </a:pPr>
            <a:r>
              <a:rPr dirty="0" sz="1400" spc="30">
                <a:solidFill>
                  <a:srgbClr val="385E88"/>
                </a:solidFill>
                <a:latin typeface="Tahoma"/>
                <a:cs typeface="Tahoma"/>
              </a:rPr>
              <a:t>Create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385E88"/>
                </a:solidFill>
                <a:latin typeface="Tahoma"/>
                <a:cs typeface="Tahoma"/>
              </a:rPr>
              <a:t>curriculum  </a:t>
            </a:r>
            <a:r>
              <a:rPr dirty="0" sz="1400" spc="10">
                <a:solidFill>
                  <a:srgbClr val="385E88"/>
                </a:solidFill>
                <a:latin typeface="Tahoma"/>
                <a:cs typeface="Tahoma"/>
              </a:rPr>
              <a:t>materials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30">
                <a:solidFill>
                  <a:srgbClr val="385E88"/>
                </a:solidFill>
                <a:latin typeface="Tahoma"/>
                <a:cs typeface="Tahoma"/>
              </a:rPr>
              <a:t>for  </a:t>
            </a:r>
            <a:r>
              <a:rPr dirty="0" sz="1400" spc="10">
                <a:solidFill>
                  <a:srgbClr val="385E88"/>
                </a:solidFill>
                <a:latin typeface="Tahoma"/>
                <a:cs typeface="Tahoma"/>
              </a:rPr>
              <a:t>Connectors,</a:t>
            </a:r>
            <a:endParaRPr sz="1400">
              <a:latin typeface="Tahoma"/>
              <a:cs typeface="Tahoma"/>
            </a:endParaRPr>
          </a:p>
          <a:p>
            <a:pPr marL="12700" marR="5080">
              <a:lnSpc>
                <a:spcPts val="1650"/>
              </a:lnSpc>
            </a:pPr>
            <a:r>
              <a:rPr dirty="0" sz="1400" spc="10">
                <a:solidFill>
                  <a:srgbClr val="385E88"/>
                </a:solidFill>
                <a:latin typeface="Tahoma"/>
                <a:cs typeface="Tahoma"/>
              </a:rPr>
              <a:t>Data-Enabled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385E88"/>
                </a:solidFill>
                <a:latin typeface="Tahoma"/>
                <a:cs typeface="Tahoma"/>
              </a:rPr>
              <a:t>Courses,  </a:t>
            </a:r>
            <a:r>
              <a:rPr dirty="0" sz="1400" spc="35">
                <a:solidFill>
                  <a:srgbClr val="385E88"/>
                </a:solidFill>
                <a:latin typeface="Tahoma"/>
                <a:cs typeface="Tahoma"/>
              </a:rPr>
              <a:t>or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385E88"/>
                </a:solidFill>
                <a:latin typeface="Tahoma"/>
                <a:cs typeface="Tahoma"/>
              </a:rPr>
              <a:t>short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-50">
                <a:solidFill>
                  <a:srgbClr val="385E88"/>
                </a:solidFill>
                <a:latin typeface="Tahoma"/>
                <a:cs typeface="Tahoma"/>
              </a:rPr>
              <a:t>e</a:t>
            </a:r>
            <a:r>
              <a:rPr dirty="0" sz="1400" spc="25">
                <a:solidFill>
                  <a:srgbClr val="385E88"/>
                </a:solidFill>
                <a:latin typeface="Tahoma"/>
                <a:cs typeface="Tahoma"/>
              </a:rPr>
              <a:t>xplo</a:t>
            </a:r>
            <a:r>
              <a:rPr dirty="0" sz="1400" spc="-10">
                <a:solidFill>
                  <a:srgbClr val="385E88"/>
                </a:solidFill>
                <a:latin typeface="Tahoma"/>
                <a:cs typeface="Tahoma"/>
              </a:rPr>
              <a:t>r</a:t>
            </a:r>
            <a:r>
              <a:rPr dirty="0" sz="1400" spc="10">
                <a:solidFill>
                  <a:srgbClr val="385E88"/>
                </a:solidFill>
                <a:latin typeface="Tahoma"/>
                <a:cs typeface="Tahoma"/>
              </a:rPr>
              <a:t>ations  </a:t>
            </a:r>
            <a:r>
              <a:rPr dirty="0" sz="1400" spc="25">
                <a:solidFill>
                  <a:srgbClr val="385E88"/>
                </a:solidFill>
                <a:latin typeface="Tahoma"/>
                <a:cs typeface="Tahoma"/>
              </a:rPr>
              <a:t>into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30">
                <a:solidFill>
                  <a:srgbClr val="385E88"/>
                </a:solidFill>
                <a:latin typeface="Tahoma"/>
                <a:cs typeface="Tahoma"/>
              </a:rPr>
              <a:t>DS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-35">
                <a:solidFill>
                  <a:srgbClr val="385E88"/>
                </a:solidFill>
                <a:latin typeface="Tahoma"/>
                <a:cs typeface="Tahoma"/>
              </a:rPr>
              <a:t>(modules).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155921" y="2172535"/>
            <a:ext cx="724535" cy="834390"/>
            <a:chOff x="6155921" y="2172535"/>
            <a:chExt cx="724535" cy="834390"/>
          </a:xfrm>
        </p:grpSpPr>
        <p:sp>
          <p:nvSpPr>
            <p:cNvPr id="49" name="object 49"/>
            <p:cNvSpPr/>
            <p:nvPr/>
          </p:nvSpPr>
          <p:spPr>
            <a:xfrm>
              <a:off x="6155918" y="2172538"/>
              <a:ext cx="724535" cy="834390"/>
            </a:xfrm>
            <a:custGeom>
              <a:avLst/>
              <a:gdLst/>
              <a:ahLst/>
              <a:cxnLst/>
              <a:rect l="l" t="t" r="r" b="b"/>
              <a:pathLst>
                <a:path w="724534" h="834389">
                  <a:moveTo>
                    <a:pt x="531114" y="246761"/>
                  </a:moveTo>
                  <a:lnTo>
                    <a:pt x="505345" y="199542"/>
                  </a:lnTo>
                  <a:lnTo>
                    <a:pt x="477126" y="151345"/>
                  </a:lnTo>
                  <a:lnTo>
                    <a:pt x="470281" y="143116"/>
                  </a:lnTo>
                  <a:lnTo>
                    <a:pt x="470281" y="238925"/>
                  </a:lnTo>
                  <a:lnTo>
                    <a:pt x="461187" y="245452"/>
                  </a:lnTo>
                  <a:lnTo>
                    <a:pt x="456234" y="249834"/>
                  </a:lnTo>
                  <a:lnTo>
                    <a:pt x="452120" y="255866"/>
                  </a:lnTo>
                  <a:lnTo>
                    <a:pt x="449707" y="262712"/>
                  </a:lnTo>
                  <a:lnTo>
                    <a:pt x="449859" y="269557"/>
                  </a:lnTo>
                  <a:lnTo>
                    <a:pt x="452424" y="280682"/>
                  </a:lnTo>
                  <a:lnTo>
                    <a:pt x="453275" y="291414"/>
                  </a:lnTo>
                  <a:lnTo>
                    <a:pt x="452424" y="302145"/>
                  </a:lnTo>
                  <a:lnTo>
                    <a:pt x="449859" y="313309"/>
                  </a:lnTo>
                  <a:lnTo>
                    <a:pt x="449707" y="321056"/>
                  </a:lnTo>
                  <a:lnTo>
                    <a:pt x="452120" y="327774"/>
                  </a:lnTo>
                  <a:lnTo>
                    <a:pt x="456234" y="333273"/>
                  </a:lnTo>
                  <a:lnTo>
                    <a:pt x="461124" y="337299"/>
                  </a:lnTo>
                  <a:lnTo>
                    <a:pt x="470281" y="343941"/>
                  </a:lnTo>
                  <a:lnTo>
                    <a:pt x="445325" y="385483"/>
                  </a:lnTo>
                  <a:lnTo>
                    <a:pt x="436232" y="378955"/>
                  </a:lnTo>
                  <a:lnTo>
                    <a:pt x="432130" y="376999"/>
                  </a:lnTo>
                  <a:lnTo>
                    <a:pt x="427583" y="375894"/>
                  </a:lnTo>
                  <a:lnTo>
                    <a:pt x="417842" y="375894"/>
                  </a:lnTo>
                  <a:lnTo>
                    <a:pt x="412724" y="377494"/>
                  </a:lnTo>
                  <a:lnTo>
                    <a:pt x="408978" y="381101"/>
                  </a:lnTo>
                  <a:lnTo>
                    <a:pt x="399694" y="388531"/>
                  </a:lnTo>
                  <a:lnTo>
                    <a:pt x="389369" y="394512"/>
                  </a:lnTo>
                  <a:lnTo>
                    <a:pt x="378625" y="399262"/>
                  </a:lnTo>
                  <a:lnTo>
                    <a:pt x="368084" y="402983"/>
                  </a:lnTo>
                  <a:lnTo>
                    <a:pt x="360781" y="407352"/>
                  </a:lnTo>
                  <a:lnTo>
                    <a:pt x="355841" y="413143"/>
                  </a:lnTo>
                  <a:lnTo>
                    <a:pt x="353034" y="419341"/>
                  </a:lnTo>
                  <a:lnTo>
                    <a:pt x="352145" y="424929"/>
                  </a:lnTo>
                  <a:lnTo>
                    <a:pt x="352145" y="433679"/>
                  </a:lnTo>
                  <a:lnTo>
                    <a:pt x="299859" y="433679"/>
                  </a:lnTo>
                  <a:lnTo>
                    <a:pt x="299859" y="431457"/>
                  </a:lnTo>
                  <a:lnTo>
                    <a:pt x="299859" y="424929"/>
                  </a:lnTo>
                  <a:lnTo>
                    <a:pt x="298970" y="417499"/>
                  </a:lnTo>
                  <a:lnTo>
                    <a:pt x="296176" y="411505"/>
                  </a:lnTo>
                  <a:lnTo>
                    <a:pt x="291249" y="406742"/>
                  </a:lnTo>
                  <a:lnTo>
                    <a:pt x="283997" y="402983"/>
                  </a:lnTo>
                  <a:lnTo>
                    <a:pt x="272478" y="398945"/>
                  </a:lnTo>
                  <a:lnTo>
                    <a:pt x="261823" y="393687"/>
                  </a:lnTo>
                  <a:lnTo>
                    <a:pt x="252031" y="387604"/>
                  </a:lnTo>
                  <a:lnTo>
                    <a:pt x="249123" y="385483"/>
                  </a:lnTo>
                  <a:lnTo>
                    <a:pt x="243103" y="381101"/>
                  </a:lnTo>
                  <a:lnTo>
                    <a:pt x="237337" y="378396"/>
                  </a:lnTo>
                  <a:lnTo>
                    <a:pt x="230695" y="375615"/>
                  </a:lnTo>
                  <a:lnTo>
                    <a:pt x="221475" y="375615"/>
                  </a:lnTo>
                  <a:lnTo>
                    <a:pt x="218300" y="376516"/>
                  </a:lnTo>
                  <a:lnTo>
                    <a:pt x="215849" y="378955"/>
                  </a:lnTo>
                  <a:lnTo>
                    <a:pt x="206756" y="385483"/>
                  </a:lnTo>
                  <a:lnTo>
                    <a:pt x="181737" y="343941"/>
                  </a:lnTo>
                  <a:lnTo>
                    <a:pt x="188582" y="337350"/>
                  </a:lnTo>
                  <a:lnTo>
                    <a:pt x="194830" y="332981"/>
                  </a:lnTo>
                  <a:lnTo>
                    <a:pt x="199351" y="326974"/>
                  </a:lnTo>
                  <a:lnTo>
                    <a:pt x="201333" y="320141"/>
                  </a:lnTo>
                  <a:lnTo>
                    <a:pt x="199910" y="313309"/>
                  </a:lnTo>
                  <a:lnTo>
                    <a:pt x="198653" y="302145"/>
                  </a:lnTo>
                  <a:lnTo>
                    <a:pt x="198234" y="291414"/>
                  </a:lnTo>
                  <a:lnTo>
                    <a:pt x="198653" y="280682"/>
                  </a:lnTo>
                  <a:lnTo>
                    <a:pt x="199910" y="269557"/>
                  </a:lnTo>
                  <a:lnTo>
                    <a:pt x="201333" y="261772"/>
                  </a:lnTo>
                  <a:lnTo>
                    <a:pt x="199351" y="255028"/>
                  </a:lnTo>
                  <a:lnTo>
                    <a:pt x="194830" y="249529"/>
                  </a:lnTo>
                  <a:lnTo>
                    <a:pt x="188582" y="245452"/>
                  </a:lnTo>
                  <a:lnTo>
                    <a:pt x="181737" y="238925"/>
                  </a:lnTo>
                  <a:lnTo>
                    <a:pt x="206756" y="199542"/>
                  </a:lnTo>
                  <a:lnTo>
                    <a:pt x="215849" y="203923"/>
                  </a:lnTo>
                  <a:lnTo>
                    <a:pt x="218871" y="205867"/>
                  </a:lnTo>
                  <a:lnTo>
                    <a:pt x="222834" y="206908"/>
                  </a:lnTo>
                  <a:lnTo>
                    <a:pt x="232359" y="206908"/>
                  </a:lnTo>
                  <a:lnTo>
                    <a:pt x="238061" y="205308"/>
                  </a:lnTo>
                  <a:lnTo>
                    <a:pt x="243103" y="201701"/>
                  </a:lnTo>
                  <a:lnTo>
                    <a:pt x="245694" y="199542"/>
                  </a:lnTo>
                  <a:lnTo>
                    <a:pt x="252031" y="194297"/>
                  </a:lnTo>
                  <a:lnTo>
                    <a:pt x="261823" y="188315"/>
                  </a:lnTo>
                  <a:lnTo>
                    <a:pt x="272478" y="183553"/>
                  </a:lnTo>
                  <a:lnTo>
                    <a:pt x="283997" y="179819"/>
                  </a:lnTo>
                  <a:lnTo>
                    <a:pt x="291249" y="175475"/>
                  </a:lnTo>
                  <a:lnTo>
                    <a:pt x="296176" y="169684"/>
                  </a:lnTo>
                  <a:lnTo>
                    <a:pt x="298970" y="163499"/>
                  </a:lnTo>
                  <a:lnTo>
                    <a:pt x="299859" y="157949"/>
                  </a:lnTo>
                  <a:lnTo>
                    <a:pt x="299859" y="151345"/>
                  </a:lnTo>
                  <a:lnTo>
                    <a:pt x="299859" y="149186"/>
                  </a:lnTo>
                  <a:lnTo>
                    <a:pt x="352145" y="149186"/>
                  </a:lnTo>
                  <a:lnTo>
                    <a:pt x="352145" y="157949"/>
                  </a:lnTo>
                  <a:lnTo>
                    <a:pt x="353034" y="165341"/>
                  </a:lnTo>
                  <a:lnTo>
                    <a:pt x="355841" y="171335"/>
                  </a:lnTo>
                  <a:lnTo>
                    <a:pt x="360781" y="176085"/>
                  </a:lnTo>
                  <a:lnTo>
                    <a:pt x="368084" y="179819"/>
                  </a:lnTo>
                  <a:lnTo>
                    <a:pt x="378625" y="183857"/>
                  </a:lnTo>
                  <a:lnTo>
                    <a:pt x="389369" y="189115"/>
                  </a:lnTo>
                  <a:lnTo>
                    <a:pt x="399694" y="195211"/>
                  </a:lnTo>
                  <a:lnTo>
                    <a:pt x="408978" y="201701"/>
                  </a:lnTo>
                  <a:lnTo>
                    <a:pt x="413232" y="204482"/>
                  </a:lnTo>
                  <a:lnTo>
                    <a:pt x="419354" y="207251"/>
                  </a:lnTo>
                  <a:lnTo>
                    <a:pt x="429234" y="207251"/>
                  </a:lnTo>
                  <a:lnTo>
                    <a:pt x="432841" y="206286"/>
                  </a:lnTo>
                  <a:lnTo>
                    <a:pt x="436232" y="203923"/>
                  </a:lnTo>
                  <a:lnTo>
                    <a:pt x="445325" y="199542"/>
                  </a:lnTo>
                  <a:lnTo>
                    <a:pt x="470281" y="238925"/>
                  </a:lnTo>
                  <a:lnTo>
                    <a:pt x="470281" y="143116"/>
                  </a:lnTo>
                  <a:lnTo>
                    <a:pt x="464870" y="140157"/>
                  </a:lnTo>
                  <a:lnTo>
                    <a:pt x="451954" y="140157"/>
                  </a:lnTo>
                  <a:lnTo>
                    <a:pt x="447192" y="141617"/>
                  </a:lnTo>
                  <a:lnTo>
                    <a:pt x="443014" y="144818"/>
                  </a:lnTo>
                  <a:lnTo>
                    <a:pt x="427151" y="151345"/>
                  </a:lnTo>
                  <a:lnTo>
                    <a:pt x="404431" y="138214"/>
                  </a:lnTo>
                  <a:lnTo>
                    <a:pt x="404431" y="122936"/>
                  </a:lnTo>
                  <a:lnTo>
                    <a:pt x="402437" y="112356"/>
                  </a:lnTo>
                  <a:lnTo>
                    <a:pt x="397027" y="104051"/>
                  </a:lnTo>
                  <a:lnTo>
                    <a:pt x="389064" y="98628"/>
                  </a:lnTo>
                  <a:lnTo>
                    <a:pt x="379412" y="96685"/>
                  </a:lnTo>
                  <a:lnTo>
                    <a:pt x="277139" y="96685"/>
                  </a:lnTo>
                  <a:lnTo>
                    <a:pt x="267500" y="98628"/>
                  </a:lnTo>
                  <a:lnTo>
                    <a:pt x="259562" y="104051"/>
                  </a:lnTo>
                  <a:lnTo>
                    <a:pt x="254177" y="112356"/>
                  </a:lnTo>
                  <a:lnTo>
                    <a:pt x="252196" y="122936"/>
                  </a:lnTo>
                  <a:lnTo>
                    <a:pt x="252196" y="138214"/>
                  </a:lnTo>
                  <a:lnTo>
                    <a:pt x="245452" y="140589"/>
                  </a:lnTo>
                  <a:lnTo>
                    <a:pt x="239128" y="143979"/>
                  </a:lnTo>
                  <a:lnTo>
                    <a:pt x="233667" y="147764"/>
                  </a:lnTo>
                  <a:lnTo>
                    <a:pt x="229476" y="151345"/>
                  </a:lnTo>
                  <a:lnTo>
                    <a:pt x="215849" y="144818"/>
                  </a:lnTo>
                  <a:lnTo>
                    <a:pt x="211594" y="142316"/>
                  </a:lnTo>
                  <a:lnTo>
                    <a:pt x="206324" y="141135"/>
                  </a:lnTo>
                  <a:lnTo>
                    <a:pt x="192760" y="141135"/>
                  </a:lnTo>
                  <a:lnTo>
                    <a:pt x="184543" y="144538"/>
                  </a:lnTo>
                  <a:lnTo>
                    <a:pt x="181737" y="151345"/>
                  </a:lnTo>
                  <a:lnTo>
                    <a:pt x="129451" y="236702"/>
                  </a:lnTo>
                  <a:lnTo>
                    <a:pt x="127444" y="245452"/>
                  </a:lnTo>
                  <a:lnTo>
                    <a:pt x="127419" y="246761"/>
                  </a:lnTo>
                  <a:lnTo>
                    <a:pt x="128054" y="255600"/>
                  </a:lnTo>
                  <a:lnTo>
                    <a:pt x="131724" y="264121"/>
                  </a:lnTo>
                  <a:lnTo>
                    <a:pt x="138607" y="269557"/>
                  </a:lnTo>
                  <a:lnTo>
                    <a:pt x="152234" y="278307"/>
                  </a:lnTo>
                  <a:lnTo>
                    <a:pt x="152234" y="304558"/>
                  </a:lnTo>
                  <a:lnTo>
                    <a:pt x="138607" y="313309"/>
                  </a:lnTo>
                  <a:lnTo>
                    <a:pt x="131089" y="319659"/>
                  </a:lnTo>
                  <a:lnTo>
                    <a:pt x="126352" y="328066"/>
                  </a:lnTo>
                  <a:lnTo>
                    <a:pt x="125437" y="337299"/>
                  </a:lnTo>
                  <a:lnTo>
                    <a:pt x="129451" y="346100"/>
                  </a:lnTo>
                  <a:lnTo>
                    <a:pt x="181737" y="431457"/>
                  </a:lnTo>
                  <a:lnTo>
                    <a:pt x="184835" y="438886"/>
                  </a:lnTo>
                  <a:lnTo>
                    <a:pt x="194208" y="443268"/>
                  </a:lnTo>
                  <a:lnTo>
                    <a:pt x="207835" y="443268"/>
                  </a:lnTo>
                  <a:lnTo>
                    <a:pt x="212166" y="442290"/>
                  </a:lnTo>
                  <a:lnTo>
                    <a:pt x="215849" y="440207"/>
                  </a:lnTo>
                  <a:lnTo>
                    <a:pt x="229476" y="431457"/>
                  </a:lnTo>
                  <a:lnTo>
                    <a:pt x="235889" y="435051"/>
                  </a:lnTo>
                  <a:lnTo>
                    <a:pt x="241668" y="438848"/>
                  </a:lnTo>
                  <a:lnTo>
                    <a:pt x="247027" y="442239"/>
                  </a:lnTo>
                  <a:lnTo>
                    <a:pt x="252196" y="444588"/>
                  </a:lnTo>
                  <a:lnTo>
                    <a:pt x="252196" y="462089"/>
                  </a:lnTo>
                  <a:lnTo>
                    <a:pt x="254177" y="471385"/>
                  </a:lnTo>
                  <a:lnTo>
                    <a:pt x="259562" y="479056"/>
                  </a:lnTo>
                  <a:lnTo>
                    <a:pt x="267500" y="484263"/>
                  </a:lnTo>
                  <a:lnTo>
                    <a:pt x="277139" y="486194"/>
                  </a:lnTo>
                  <a:lnTo>
                    <a:pt x="379412" y="486194"/>
                  </a:lnTo>
                  <a:lnTo>
                    <a:pt x="389064" y="484263"/>
                  </a:lnTo>
                  <a:lnTo>
                    <a:pt x="397027" y="479056"/>
                  </a:lnTo>
                  <a:lnTo>
                    <a:pt x="402437" y="471385"/>
                  </a:lnTo>
                  <a:lnTo>
                    <a:pt x="404431" y="462089"/>
                  </a:lnTo>
                  <a:lnTo>
                    <a:pt x="404431" y="444588"/>
                  </a:lnTo>
                  <a:lnTo>
                    <a:pt x="411175" y="442239"/>
                  </a:lnTo>
                  <a:lnTo>
                    <a:pt x="417423" y="438886"/>
                  </a:lnTo>
                  <a:lnTo>
                    <a:pt x="422960" y="435051"/>
                  </a:lnTo>
                  <a:lnTo>
                    <a:pt x="424561" y="433679"/>
                  </a:lnTo>
                  <a:lnTo>
                    <a:pt x="427151" y="431457"/>
                  </a:lnTo>
                  <a:lnTo>
                    <a:pt x="443014" y="440207"/>
                  </a:lnTo>
                  <a:lnTo>
                    <a:pt x="446620" y="441604"/>
                  </a:lnTo>
                  <a:lnTo>
                    <a:pt x="450659" y="442366"/>
                  </a:lnTo>
                  <a:lnTo>
                    <a:pt x="463562" y="442366"/>
                  </a:lnTo>
                  <a:lnTo>
                    <a:pt x="504050" y="385483"/>
                  </a:lnTo>
                  <a:lnTo>
                    <a:pt x="527100" y="346100"/>
                  </a:lnTo>
                  <a:lnTo>
                    <a:pt x="530136" y="337299"/>
                  </a:lnTo>
                  <a:lnTo>
                    <a:pt x="529348" y="328066"/>
                  </a:lnTo>
                  <a:lnTo>
                    <a:pt x="525170" y="319659"/>
                  </a:lnTo>
                  <a:lnTo>
                    <a:pt x="518020" y="313309"/>
                  </a:lnTo>
                  <a:lnTo>
                    <a:pt x="504380" y="304558"/>
                  </a:lnTo>
                  <a:lnTo>
                    <a:pt x="504380" y="278307"/>
                  </a:lnTo>
                  <a:lnTo>
                    <a:pt x="518020" y="269557"/>
                  </a:lnTo>
                  <a:lnTo>
                    <a:pt x="525487" y="264426"/>
                  </a:lnTo>
                  <a:lnTo>
                    <a:pt x="530212" y="256413"/>
                  </a:lnTo>
                  <a:lnTo>
                    <a:pt x="531114" y="246761"/>
                  </a:lnTo>
                  <a:close/>
                </a:path>
                <a:path w="724534" h="834389">
                  <a:moveTo>
                    <a:pt x="723950" y="515429"/>
                  </a:moveTo>
                  <a:lnTo>
                    <a:pt x="715695" y="477431"/>
                  </a:lnTo>
                  <a:lnTo>
                    <a:pt x="671144" y="399275"/>
                  </a:lnTo>
                  <a:lnTo>
                    <a:pt x="671144" y="513765"/>
                  </a:lnTo>
                  <a:lnTo>
                    <a:pt x="667969" y="525843"/>
                  </a:lnTo>
                  <a:lnTo>
                    <a:pt x="659676" y="535038"/>
                  </a:lnTo>
                  <a:lnTo>
                    <a:pt x="647534" y="538695"/>
                  </a:lnTo>
                  <a:lnTo>
                    <a:pt x="579310" y="538695"/>
                  </a:lnTo>
                  <a:lnTo>
                    <a:pt x="569671" y="540600"/>
                  </a:lnTo>
                  <a:lnTo>
                    <a:pt x="561733" y="545795"/>
                  </a:lnTo>
                  <a:lnTo>
                    <a:pt x="556348" y="553440"/>
                  </a:lnTo>
                  <a:lnTo>
                    <a:pt x="554367" y="562724"/>
                  </a:lnTo>
                  <a:lnTo>
                    <a:pt x="554367" y="685317"/>
                  </a:lnTo>
                  <a:lnTo>
                    <a:pt x="424840" y="685317"/>
                  </a:lnTo>
                  <a:lnTo>
                    <a:pt x="415188" y="687222"/>
                  </a:lnTo>
                  <a:lnTo>
                    <a:pt x="407250" y="692404"/>
                  </a:lnTo>
                  <a:lnTo>
                    <a:pt x="401866" y="700049"/>
                  </a:lnTo>
                  <a:lnTo>
                    <a:pt x="399884" y="709345"/>
                  </a:lnTo>
                  <a:lnTo>
                    <a:pt x="399884" y="783729"/>
                  </a:lnTo>
                  <a:lnTo>
                    <a:pt x="147688" y="783729"/>
                  </a:lnTo>
                  <a:lnTo>
                    <a:pt x="147688" y="527723"/>
                  </a:lnTo>
                  <a:lnTo>
                    <a:pt x="145389" y="521195"/>
                  </a:lnTo>
                  <a:lnTo>
                    <a:pt x="138607" y="516813"/>
                  </a:lnTo>
                  <a:lnTo>
                    <a:pt x="106210" y="483069"/>
                  </a:lnTo>
                  <a:lnTo>
                    <a:pt x="80264" y="445325"/>
                  </a:lnTo>
                  <a:lnTo>
                    <a:pt x="61201" y="404317"/>
                  </a:lnTo>
                  <a:lnTo>
                    <a:pt x="49441" y="360781"/>
                  </a:lnTo>
                  <a:lnTo>
                    <a:pt x="45427" y="315468"/>
                  </a:lnTo>
                  <a:lnTo>
                    <a:pt x="49949" y="266852"/>
                  </a:lnTo>
                  <a:lnTo>
                    <a:pt x="62966" y="221246"/>
                  </a:lnTo>
                  <a:lnTo>
                    <a:pt x="83680" y="179387"/>
                  </a:lnTo>
                  <a:lnTo>
                    <a:pt x="111302" y="141986"/>
                  </a:lnTo>
                  <a:lnTo>
                    <a:pt x="145034" y="109778"/>
                  </a:lnTo>
                  <a:lnTo>
                    <a:pt x="184061" y="83464"/>
                  </a:lnTo>
                  <a:lnTo>
                    <a:pt x="227584" y="63779"/>
                  </a:lnTo>
                  <a:lnTo>
                    <a:pt x="274815" y="51435"/>
                  </a:lnTo>
                  <a:lnTo>
                    <a:pt x="324954" y="47167"/>
                  </a:lnTo>
                  <a:lnTo>
                    <a:pt x="339483" y="47510"/>
                  </a:lnTo>
                  <a:lnTo>
                    <a:pt x="383946" y="52933"/>
                  </a:lnTo>
                  <a:lnTo>
                    <a:pt x="434314" y="68770"/>
                  </a:lnTo>
                  <a:lnTo>
                    <a:pt x="480123" y="93611"/>
                  </a:lnTo>
                  <a:lnTo>
                    <a:pt x="520268" y="126225"/>
                  </a:lnTo>
                  <a:lnTo>
                    <a:pt x="553593" y="165404"/>
                  </a:lnTo>
                  <a:lnTo>
                    <a:pt x="578967" y="209931"/>
                  </a:lnTo>
                  <a:lnTo>
                    <a:pt x="595249" y="258584"/>
                  </a:lnTo>
                  <a:lnTo>
                    <a:pt x="602640" y="312204"/>
                  </a:lnTo>
                  <a:lnTo>
                    <a:pt x="602284" y="339217"/>
                  </a:lnTo>
                  <a:lnTo>
                    <a:pt x="599795" y="365823"/>
                  </a:lnTo>
                  <a:lnTo>
                    <a:pt x="599795" y="376732"/>
                  </a:lnTo>
                  <a:lnTo>
                    <a:pt x="602107" y="381101"/>
                  </a:lnTo>
                  <a:lnTo>
                    <a:pt x="667943" y="501472"/>
                  </a:lnTo>
                  <a:lnTo>
                    <a:pt x="671144" y="513765"/>
                  </a:lnTo>
                  <a:lnTo>
                    <a:pt x="671144" y="399275"/>
                  </a:lnTo>
                  <a:lnTo>
                    <a:pt x="652081" y="365823"/>
                  </a:lnTo>
                  <a:lnTo>
                    <a:pt x="655866" y="336626"/>
                  </a:lnTo>
                  <a:lnTo>
                    <a:pt x="654926" y="279031"/>
                  </a:lnTo>
                  <a:lnTo>
                    <a:pt x="636905" y="206006"/>
                  </a:lnTo>
                  <a:lnTo>
                    <a:pt x="617448" y="165112"/>
                  </a:lnTo>
                  <a:lnTo>
                    <a:pt x="592086" y="127596"/>
                  </a:lnTo>
                  <a:lnTo>
                    <a:pt x="561479" y="93929"/>
                  </a:lnTo>
                  <a:lnTo>
                    <a:pt x="526288" y="64579"/>
                  </a:lnTo>
                  <a:lnTo>
                    <a:pt x="487172" y="39992"/>
                  </a:lnTo>
                  <a:lnTo>
                    <a:pt x="444817" y="20624"/>
                  </a:lnTo>
                  <a:lnTo>
                    <a:pt x="399884" y="6946"/>
                  </a:lnTo>
                  <a:lnTo>
                    <a:pt x="346849" y="431"/>
                  </a:lnTo>
                  <a:lnTo>
                    <a:pt x="329501" y="0"/>
                  </a:lnTo>
                  <a:lnTo>
                    <a:pt x="281012" y="3365"/>
                  </a:lnTo>
                  <a:lnTo>
                    <a:pt x="234657" y="13169"/>
                  </a:lnTo>
                  <a:lnTo>
                    <a:pt x="190982" y="28930"/>
                  </a:lnTo>
                  <a:lnTo>
                    <a:pt x="150482" y="50215"/>
                  </a:lnTo>
                  <a:lnTo>
                    <a:pt x="113690" y="76568"/>
                  </a:lnTo>
                  <a:lnTo>
                    <a:pt x="81114" y="107530"/>
                  </a:lnTo>
                  <a:lnTo>
                    <a:pt x="53301" y="142633"/>
                  </a:lnTo>
                  <a:lnTo>
                    <a:pt x="30772" y="181432"/>
                  </a:lnTo>
                  <a:lnTo>
                    <a:pt x="14020" y="223481"/>
                  </a:lnTo>
                  <a:lnTo>
                    <a:pt x="3594" y="268312"/>
                  </a:lnTo>
                  <a:lnTo>
                    <a:pt x="0" y="315468"/>
                  </a:lnTo>
                  <a:lnTo>
                    <a:pt x="4305" y="367296"/>
                  </a:lnTo>
                  <a:lnTo>
                    <a:pt x="17005" y="417144"/>
                  </a:lnTo>
                  <a:lnTo>
                    <a:pt x="37769" y="464045"/>
                  </a:lnTo>
                  <a:lnTo>
                    <a:pt x="66281" y="507060"/>
                  </a:lnTo>
                  <a:lnTo>
                    <a:pt x="102184" y="545223"/>
                  </a:lnTo>
                  <a:lnTo>
                    <a:pt x="102184" y="807834"/>
                  </a:lnTo>
                  <a:lnTo>
                    <a:pt x="104178" y="818388"/>
                  </a:lnTo>
                  <a:lnTo>
                    <a:pt x="109588" y="826693"/>
                  </a:lnTo>
                  <a:lnTo>
                    <a:pt x="117551" y="832129"/>
                  </a:lnTo>
                  <a:lnTo>
                    <a:pt x="127215" y="834085"/>
                  </a:lnTo>
                  <a:lnTo>
                    <a:pt x="431698" y="834085"/>
                  </a:lnTo>
                  <a:lnTo>
                    <a:pt x="441337" y="832129"/>
                  </a:lnTo>
                  <a:lnTo>
                    <a:pt x="449275" y="826693"/>
                  </a:lnTo>
                  <a:lnTo>
                    <a:pt x="454660" y="818388"/>
                  </a:lnTo>
                  <a:lnTo>
                    <a:pt x="456641" y="807834"/>
                  </a:lnTo>
                  <a:lnTo>
                    <a:pt x="456641" y="783729"/>
                  </a:lnTo>
                  <a:lnTo>
                    <a:pt x="456641" y="735596"/>
                  </a:lnTo>
                  <a:lnTo>
                    <a:pt x="583857" y="735596"/>
                  </a:lnTo>
                  <a:lnTo>
                    <a:pt x="593547" y="733653"/>
                  </a:lnTo>
                  <a:lnTo>
                    <a:pt x="601510" y="728230"/>
                  </a:lnTo>
                  <a:lnTo>
                    <a:pt x="606907" y="719924"/>
                  </a:lnTo>
                  <a:lnTo>
                    <a:pt x="608888" y="709345"/>
                  </a:lnTo>
                  <a:lnTo>
                    <a:pt x="608888" y="586828"/>
                  </a:lnTo>
                  <a:lnTo>
                    <a:pt x="652081" y="586828"/>
                  </a:lnTo>
                  <a:lnTo>
                    <a:pt x="688530" y="575868"/>
                  </a:lnTo>
                  <a:lnTo>
                    <a:pt x="713689" y="550151"/>
                  </a:lnTo>
                  <a:lnTo>
                    <a:pt x="723950" y="515429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05808" y="2393957"/>
              <a:ext cx="152240" cy="146550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5878212" y="3154000"/>
            <a:ext cx="1283970" cy="44830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dirty="0" sz="1400" spc="-95" b="1">
                <a:solidFill>
                  <a:srgbClr val="385E88"/>
                </a:solidFill>
                <a:latin typeface="Tahoma"/>
                <a:cs typeface="Tahoma"/>
              </a:rPr>
              <a:t>Human</a:t>
            </a:r>
            <a:r>
              <a:rPr dirty="0" sz="1400" spc="-140" b="1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-65" b="1">
                <a:solidFill>
                  <a:srgbClr val="385E88"/>
                </a:solidFill>
                <a:latin typeface="Tahoma"/>
                <a:cs typeface="Tahoma"/>
              </a:rPr>
              <a:t>Cont</a:t>
            </a:r>
            <a:r>
              <a:rPr dirty="0" sz="1400" spc="-105" b="1">
                <a:solidFill>
                  <a:srgbClr val="385E88"/>
                </a:solidFill>
                <a:latin typeface="Tahoma"/>
                <a:cs typeface="Tahoma"/>
              </a:rPr>
              <a:t>e</a:t>
            </a:r>
            <a:r>
              <a:rPr dirty="0" sz="1400" spc="-55" b="1">
                <a:solidFill>
                  <a:srgbClr val="385E88"/>
                </a:solidFill>
                <a:latin typeface="Tahoma"/>
                <a:cs typeface="Tahoma"/>
              </a:rPr>
              <a:t>xt  </a:t>
            </a:r>
            <a:r>
              <a:rPr dirty="0" sz="1400" spc="-105" b="1">
                <a:solidFill>
                  <a:srgbClr val="385E88"/>
                </a:solidFill>
                <a:latin typeface="Tahoma"/>
                <a:cs typeface="Tahoma"/>
              </a:rPr>
              <a:t>an</a:t>
            </a:r>
            <a:r>
              <a:rPr dirty="0" sz="1400" spc="-100" b="1">
                <a:solidFill>
                  <a:srgbClr val="385E88"/>
                </a:solidFill>
                <a:latin typeface="Tahoma"/>
                <a:cs typeface="Tahoma"/>
              </a:rPr>
              <a:t>d</a:t>
            </a:r>
            <a:r>
              <a:rPr dirty="0" sz="1400" spc="-145" b="1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-80" b="1">
                <a:solidFill>
                  <a:srgbClr val="385E88"/>
                </a:solidFill>
                <a:latin typeface="Tahoma"/>
                <a:cs typeface="Tahoma"/>
              </a:rPr>
              <a:t>Ethics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285049" y="2000597"/>
            <a:ext cx="1708150" cy="1758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1400" spc="-10">
                <a:solidFill>
                  <a:srgbClr val="385E88"/>
                </a:solidFill>
                <a:latin typeface="Tahoma"/>
                <a:cs typeface="Tahoma"/>
              </a:rPr>
              <a:t>Integ</a:t>
            </a:r>
            <a:r>
              <a:rPr dirty="0" sz="1400" spc="-40">
                <a:solidFill>
                  <a:srgbClr val="385E88"/>
                </a:solidFill>
                <a:latin typeface="Tahoma"/>
                <a:cs typeface="Tahoma"/>
              </a:rPr>
              <a:t>r</a:t>
            </a:r>
            <a:r>
              <a:rPr dirty="0" sz="1400" spc="5">
                <a:solidFill>
                  <a:srgbClr val="385E88"/>
                </a:solidFill>
                <a:latin typeface="Tahoma"/>
                <a:cs typeface="Tahoma"/>
              </a:rPr>
              <a:t>ate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25">
                <a:solidFill>
                  <a:srgbClr val="385E88"/>
                </a:solidFill>
                <a:latin typeface="Tahoma"/>
                <a:cs typeface="Tahoma"/>
              </a:rPr>
              <a:t>critical  </a:t>
            </a:r>
            <a:r>
              <a:rPr dirty="0" sz="1400" spc="10">
                <a:solidFill>
                  <a:srgbClr val="385E88"/>
                </a:solidFill>
                <a:latin typeface="Tahoma"/>
                <a:cs typeface="Tahoma"/>
              </a:rPr>
              <a:t>thinking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385E88"/>
                </a:solidFill>
                <a:latin typeface="Tahoma"/>
                <a:cs typeface="Tahoma"/>
              </a:rPr>
              <a:t>about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385E88"/>
                </a:solidFill>
                <a:latin typeface="Tahoma"/>
                <a:cs typeface="Tahoma"/>
              </a:rPr>
              <a:t>ethical  </a:t>
            </a:r>
            <a:r>
              <a:rPr dirty="0" sz="1400" spc="-5">
                <a:solidFill>
                  <a:srgbClr val="385E88"/>
                </a:solidFill>
                <a:latin typeface="Tahoma"/>
                <a:cs typeface="Tahoma"/>
              </a:rPr>
              <a:t>issues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385E88"/>
                </a:solidFill>
                <a:latin typeface="Tahoma"/>
                <a:cs typeface="Tahoma"/>
              </a:rPr>
              <a:t>in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20">
                <a:solidFill>
                  <a:srgbClr val="385E88"/>
                </a:solidFill>
                <a:latin typeface="Tahoma"/>
                <a:cs typeface="Tahoma"/>
              </a:rPr>
              <a:t>relation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30">
                <a:solidFill>
                  <a:srgbClr val="385E88"/>
                </a:solidFill>
                <a:latin typeface="Tahoma"/>
                <a:cs typeface="Tahoma"/>
              </a:rPr>
              <a:t>to  </a:t>
            </a:r>
            <a:r>
              <a:rPr dirty="0" sz="1400" spc="5">
                <a:solidFill>
                  <a:srgbClr val="385E88"/>
                </a:solidFill>
                <a:latin typeface="Tahoma"/>
                <a:cs typeface="Tahoma"/>
              </a:rPr>
              <a:t>technology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25">
                <a:solidFill>
                  <a:srgbClr val="385E88"/>
                </a:solidFill>
                <a:latin typeface="Tahoma"/>
                <a:cs typeface="Tahoma"/>
              </a:rPr>
              <a:t>into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385E88"/>
                </a:solidFill>
                <a:latin typeface="Tahoma"/>
                <a:cs typeface="Tahoma"/>
              </a:rPr>
              <a:t>the  </a:t>
            </a:r>
            <a:r>
              <a:rPr dirty="0" sz="1400" spc="40">
                <a:solidFill>
                  <a:srgbClr val="385E88"/>
                </a:solidFill>
                <a:latin typeface="Tahoma"/>
                <a:cs typeface="Tahoma"/>
              </a:rPr>
              <a:t>Ber</a:t>
            </a:r>
            <a:r>
              <a:rPr dirty="0" sz="1400" spc="-5">
                <a:solidFill>
                  <a:srgbClr val="385E88"/>
                </a:solidFill>
                <a:latin typeface="Tahoma"/>
                <a:cs typeface="Tahoma"/>
              </a:rPr>
              <a:t>k</a:t>
            </a:r>
            <a:r>
              <a:rPr dirty="0" sz="1400" spc="5">
                <a:solidFill>
                  <a:srgbClr val="385E88"/>
                </a:solidFill>
                <a:latin typeface="Tahoma"/>
                <a:cs typeface="Tahoma"/>
              </a:rPr>
              <a:t>el</a:t>
            </a:r>
            <a:r>
              <a:rPr dirty="0" sz="1400" spc="-10">
                <a:solidFill>
                  <a:srgbClr val="385E88"/>
                </a:solidFill>
                <a:latin typeface="Tahoma"/>
                <a:cs typeface="Tahoma"/>
              </a:rPr>
              <a:t>e</a:t>
            </a:r>
            <a:r>
              <a:rPr dirty="0" sz="1400" spc="15">
                <a:solidFill>
                  <a:srgbClr val="385E88"/>
                </a:solidFill>
                <a:latin typeface="Tahoma"/>
                <a:cs typeface="Tahoma"/>
              </a:rPr>
              <a:t>y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385E88"/>
                </a:solidFill>
                <a:latin typeface="Tahoma"/>
                <a:cs typeface="Tahoma"/>
              </a:rPr>
              <a:t>data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385E88"/>
                </a:solidFill>
                <a:latin typeface="Tahoma"/>
                <a:cs typeface="Tahoma"/>
              </a:rPr>
              <a:t>science  </a:t>
            </a:r>
            <a:r>
              <a:rPr dirty="0" sz="1400" spc="15">
                <a:solidFill>
                  <a:srgbClr val="385E88"/>
                </a:solidFill>
                <a:latin typeface="Tahoma"/>
                <a:cs typeface="Tahoma"/>
              </a:rPr>
              <a:t>prog</a:t>
            </a:r>
            <a:r>
              <a:rPr dirty="0" sz="1400" spc="-20">
                <a:solidFill>
                  <a:srgbClr val="385E88"/>
                </a:solidFill>
                <a:latin typeface="Tahoma"/>
                <a:cs typeface="Tahoma"/>
              </a:rPr>
              <a:t>r</a:t>
            </a:r>
            <a:r>
              <a:rPr dirty="0" sz="1400" spc="-30">
                <a:solidFill>
                  <a:srgbClr val="385E88"/>
                </a:solidFill>
                <a:latin typeface="Tahoma"/>
                <a:cs typeface="Tahoma"/>
              </a:rPr>
              <a:t>am</a:t>
            </a:r>
            <a:r>
              <a:rPr dirty="0" sz="1400" spc="-170">
                <a:solidFill>
                  <a:srgbClr val="385E88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385E88"/>
                </a:solidFill>
                <a:latin typeface="Tahoma"/>
                <a:cs typeface="Tahoma"/>
              </a:rPr>
              <a:t>and  </a:t>
            </a:r>
            <a:r>
              <a:rPr dirty="0" sz="1400" spc="-15">
                <a:solidFill>
                  <a:srgbClr val="385E88"/>
                </a:solidFill>
                <a:latin typeface="Tahoma"/>
                <a:cs typeface="Tahoma"/>
              </a:rPr>
              <a:t>community.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6131" y="2240540"/>
            <a:ext cx="286766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Data</a:t>
            </a:r>
            <a:r>
              <a:rPr dirty="0" sz="3600" spc="-9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Science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9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81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43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05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6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29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91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3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15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37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38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00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62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24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18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48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10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72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34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9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-4762" y="7"/>
            <a:ext cx="9153525" cy="5143500"/>
            <a:chOff x="-4762" y="7"/>
            <a:chExt cx="9153525" cy="5143500"/>
          </a:xfrm>
        </p:grpSpPr>
        <p:sp>
          <p:nvSpPr>
            <p:cNvPr id="25" name="object 25"/>
            <p:cNvSpPr/>
            <p:nvPr/>
          </p:nvSpPr>
          <p:spPr>
            <a:xfrm>
              <a:off x="8758237" y="7"/>
              <a:ext cx="9525" cy="5143500"/>
            </a:xfrm>
            <a:custGeom>
              <a:avLst/>
              <a:gdLst/>
              <a:ahLst/>
              <a:cxnLst/>
              <a:rect l="l" t="t" r="r" b="b"/>
              <a:pathLst>
                <a:path w="9525" h="5143500">
                  <a:moveTo>
                    <a:pt x="0" y="0"/>
                  </a:moveTo>
                  <a:lnTo>
                    <a:pt x="9524" y="0"/>
                  </a:lnTo>
                  <a:lnTo>
                    <a:pt x="9524" y="5143492"/>
                  </a:lnTo>
                  <a:lnTo>
                    <a:pt x="0" y="5143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0" y="4446774"/>
              <a:ext cx="9144000" cy="627380"/>
            </a:xfrm>
            <a:custGeom>
              <a:avLst/>
              <a:gdLst/>
              <a:ahLst/>
              <a:cxnLst/>
              <a:rect l="l" t="t" r="r" b="b"/>
              <a:pathLst>
                <a:path w="9144000" h="627379">
                  <a:moveTo>
                    <a:pt x="5724524" y="627112"/>
                  </a:moveTo>
                  <a:lnTo>
                    <a:pt x="5338774" y="627112"/>
                  </a:lnTo>
                  <a:lnTo>
                    <a:pt x="4962524" y="381841"/>
                  </a:lnTo>
                  <a:lnTo>
                    <a:pt x="4581524" y="371017"/>
                  </a:lnTo>
                  <a:lnTo>
                    <a:pt x="4190999" y="58736"/>
                  </a:lnTo>
                  <a:lnTo>
                    <a:pt x="3824299" y="196995"/>
                  </a:lnTo>
                  <a:lnTo>
                    <a:pt x="3448049" y="259386"/>
                  </a:lnTo>
                  <a:lnTo>
                    <a:pt x="3047999" y="528614"/>
                  </a:lnTo>
                  <a:lnTo>
                    <a:pt x="2671774" y="531889"/>
                  </a:lnTo>
                  <a:lnTo>
                    <a:pt x="2295524" y="338184"/>
                  </a:lnTo>
                  <a:lnTo>
                    <a:pt x="1914524" y="0"/>
                  </a:lnTo>
                  <a:lnTo>
                    <a:pt x="1533524" y="124763"/>
                  </a:lnTo>
                  <a:lnTo>
                    <a:pt x="761999" y="128055"/>
                  </a:lnTo>
                  <a:lnTo>
                    <a:pt x="385774" y="282360"/>
                  </a:lnTo>
                  <a:lnTo>
                    <a:pt x="0" y="19544"/>
                  </a:lnTo>
                  <a:lnTo>
                    <a:pt x="9143999" y="79242"/>
                  </a:lnTo>
                  <a:lnTo>
                    <a:pt x="8767774" y="282360"/>
                  </a:lnTo>
                  <a:lnTo>
                    <a:pt x="8391524" y="200287"/>
                  </a:lnTo>
                  <a:lnTo>
                    <a:pt x="7619999" y="203562"/>
                  </a:lnTo>
                  <a:lnTo>
                    <a:pt x="7262824" y="420258"/>
                  </a:lnTo>
                  <a:lnTo>
                    <a:pt x="6857999" y="285652"/>
                  </a:lnTo>
                  <a:lnTo>
                    <a:pt x="6500824" y="502348"/>
                  </a:lnTo>
                  <a:lnTo>
                    <a:pt x="6124574" y="502348"/>
                  </a:lnTo>
                  <a:lnTo>
                    <a:pt x="5724524" y="627112"/>
                  </a:lnTo>
                  <a:close/>
                </a:path>
              </a:pathLst>
            </a:custGeom>
            <a:solidFill>
              <a:srgbClr val="AEF000">
                <a:alpha val="81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0" y="4592917"/>
              <a:ext cx="9144000" cy="498475"/>
            </a:xfrm>
            <a:custGeom>
              <a:avLst/>
              <a:gdLst/>
              <a:ahLst/>
              <a:cxnLst/>
              <a:rect l="l" t="t" r="r" b="b"/>
              <a:pathLst>
                <a:path w="9144000" h="498475">
                  <a:moveTo>
                    <a:pt x="4962524" y="498365"/>
                  </a:moveTo>
                  <a:lnTo>
                    <a:pt x="4571999" y="303540"/>
                  </a:lnTo>
                  <a:lnTo>
                    <a:pt x="4190999" y="175260"/>
                  </a:lnTo>
                  <a:lnTo>
                    <a:pt x="3819524" y="256024"/>
                  </a:lnTo>
                  <a:lnTo>
                    <a:pt x="3438524" y="189514"/>
                  </a:lnTo>
                  <a:lnTo>
                    <a:pt x="3038474" y="189514"/>
                  </a:lnTo>
                  <a:lnTo>
                    <a:pt x="2657474" y="265537"/>
                  </a:lnTo>
                  <a:lnTo>
                    <a:pt x="2295524" y="389078"/>
                  </a:lnTo>
                  <a:lnTo>
                    <a:pt x="1914524" y="389078"/>
                  </a:lnTo>
                  <a:lnTo>
                    <a:pt x="1533524" y="156250"/>
                  </a:lnTo>
                  <a:lnTo>
                    <a:pt x="1152524" y="265537"/>
                  </a:lnTo>
                  <a:lnTo>
                    <a:pt x="390524" y="265537"/>
                  </a:lnTo>
                  <a:lnTo>
                    <a:pt x="0" y="129715"/>
                  </a:lnTo>
                  <a:lnTo>
                    <a:pt x="9143999" y="0"/>
                  </a:lnTo>
                  <a:lnTo>
                    <a:pt x="8753474" y="303540"/>
                  </a:lnTo>
                  <a:lnTo>
                    <a:pt x="8391524" y="384321"/>
                  </a:lnTo>
                  <a:lnTo>
                    <a:pt x="8010524" y="156250"/>
                  </a:lnTo>
                  <a:lnTo>
                    <a:pt x="7248524" y="156250"/>
                  </a:lnTo>
                  <a:lnTo>
                    <a:pt x="6867524" y="265537"/>
                  </a:lnTo>
                  <a:lnTo>
                    <a:pt x="6486524" y="265537"/>
                  </a:lnTo>
                  <a:lnTo>
                    <a:pt x="6105524" y="132483"/>
                  </a:lnTo>
                  <a:lnTo>
                    <a:pt x="5714999" y="365311"/>
                  </a:lnTo>
                  <a:lnTo>
                    <a:pt x="5324474" y="365311"/>
                  </a:lnTo>
                  <a:lnTo>
                    <a:pt x="4962524" y="498365"/>
                  </a:lnTo>
                  <a:close/>
                </a:path>
              </a:pathLst>
            </a:custGeom>
            <a:solidFill>
              <a:srgbClr val="00CEF6">
                <a:alpha val="734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7980" y="4252968"/>
              <a:ext cx="122612" cy="14800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4693" y="4522531"/>
              <a:ext cx="151187" cy="17658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1980" y="4570168"/>
              <a:ext cx="122612" cy="14800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0" y="4462475"/>
              <a:ext cx="9144000" cy="595630"/>
            </a:xfrm>
            <a:custGeom>
              <a:avLst/>
              <a:gdLst/>
              <a:ahLst/>
              <a:cxnLst/>
              <a:rect l="l" t="t" r="r" b="b"/>
              <a:pathLst>
                <a:path w="9144000" h="595629">
                  <a:moveTo>
                    <a:pt x="0" y="170875"/>
                  </a:moveTo>
                  <a:lnTo>
                    <a:pt x="385774" y="533399"/>
                  </a:lnTo>
                  <a:lnTo>
                    <a:pt x="766774" y="533399"/>
                  </a:lnTo>
                  <a:lnTo>
                    <a:pt x="1147774" y="471474"/>
                  </a:lnTo>
                  <a:lnTo>
                    <a:pt x="1528774" y="595299"/>
                  </a:lnTo>
                  <a:lnTo>
                    <a:pt x="1904999" y="400049"/>
                  </a:lnTo>
                  <a:lnTo>
                    <a:pt x="2290774" y="400049"/>
                  </a:lnTo>
                  <a:lnTo>
                    <a:pt x="2662249" y="119049"/>
                  </a:lnTo>
                  <a:lnTo>
                    <a:pt x="3043249" y="185724"/>
                  </a:lnTo>
                  <a:lnTo>
                    <a:pt x="3428999" y="185724"/>
                  </a:lnTo>
                  <a:lnTo>
                    <a:pt x="3814774" y="519099"/>
                  </a:lnTo>
                  <a:lnTo>
                    <a:pt x="4195774" y="519099"/>
                  </a:lnTo>
                </a:path>
                <a:path w="9144000" h="595629">
                  <a:moveTo>
                    <a:pt x="4195774" y="523874"/>
                  </a:moveTo>
                  <a:lnTo>
                    <a:pt x="4571999" y="228599"/>
                  </a:lnTo>
                  <a:lnTo>
                    <a:pt x="4957774" y="109524"/>
                  </a:lnTo>
                  <a:lnTo>
                    <a:pt x="5338774" y="342899"/>
                  </a:lnTo>
                  <a:lnTo>
                    <a:pt x="5714999" y="342899"/>
                  </a:lnTo>
                  <a:lnTo>
                    <a:pt x="6095999" y="414324"/>
                  </a:lnTo>
                  <a:lnTo>
                    <a:pt x="6476999" y="295274"/>
                  </a:lnTo>
                  <a:lnTo>
                    <a:pt x="6862774" y="590549"/>
                  </a:lnTo>
                  <a:lnTo>
                    <a:pt x="7248524" y="590549"/>
                  </a:lnTo>
                  <a:lnTo>
                    <a:pt x="7619999" y="0"/>
                  </a:lnTo>
                </a:path>
                <a:path w="9144000" h="595629">
                  <a:moveTo>
                    <a:pt x="7624774" y="9524"/>
                  </a:moveTo>
                  <a:lnTo>
                    <a:pt x="8000999" y="128574"/>
                  </a:lnTo>
                  <a:lnTo>
                    <a:pt x="8391524" y="128574"/>
                  </a:lnTo>
                  <a:lnTo>
                    <a:pt x="8772524" y="128574"/>
                  </a:lnTo>
                  <a:lnTo>
                    <a:pt x="9143999" y="412904"/>
                  </a:lnTo>
                </a:path>
              </a:pathLst>
            </a:custGeom>
            <a:ln w="952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0" y="4443488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4">
                  <a:moveTo>
                    <a:pt x="14160" y="182867"/>
                  </a:moveTo>
                  <a:lnTo>
                    <a:pt x="11150" y="175628"/>
                  </a:lnTo>
                  <a:lnTo>
                    <a:pt x="469" y="164934"/>
                  </a:lnTo>
                  <a:lnTo>
                    <a:pt x="0" y="164744"/>
                  </a:lnTo>
                  <a:lnTo>
                    <a:pt x="0" y="214503"/>
                  </a:lnTo>
                  <a:lnTo>
                    <a:pt x="5803" y="210578"/>
                  </a:lnTo>
                  <a:lnTo>
                    <a:pt x="11912" y="201523"/>
                  </a:lnTo>
                  <a:lnTo>
                    <a:pt x="14160" y="190436"/>
                  </a:lnTo>
                  <a:lnTo>
                    <a:pt x="14160" y="182867"/>
                  </a:lnTo>
                  <a:close/>
                </a:path>
                <a:path w="9144000" h="643254">
                  <a:moveTo>
                    <a:pt x="409448" y="540054"/>
                  </a:moveTo>
                  <a:lnTo>
                    <a:pt x="406438" y="532815"/>
                  </a:lnTo>
                  <a:lnTo>
                    <a:pt x="395757" y="522122"/>
                  </a:lnTo>
                  <a:lnTo>
                    <a:pt x="388505" y="519112"/>
                  </a:lnTo>
                  <a:lnTo>
                    <a:pt x="380949" y="519112"/>
                  </a:lnTo>
                  <a:lnTo>
                    <a:pt x="369849" y="521360"/>
                  </a:lnTo>
                  <a:lnTo>
                    <a:pt x="360794" y="527469"/>
                  </a:lnTo>
                  <a:lnTo>
                    <a:pt x="354685" y="536524"/>
                  </a:lnTo>
                  <a:lnTo>
                    <a:pt x="352437" y="547624"/>
                  </a:lnTo>
                  <a:lnTo>
                    <a:pt x="354685" y="558711"/>
                  </a:lnTo>
                  <a:lnTo>
                    <a:pt x="360794" y="567766"/>
                  </a:lnTo>
                  <a:lnTo>
                    <a:pt x="369849" y="573874"/>
                  </a:lnTo>
                  <a:lnTo>
                    <a:pt x="380949" y="576122"/>
                  </a:lnTo>
                  <a:lnTo>
                    <a:pt x="392036" y="573874"/>
                  </a:lnTo>
                  <a:lnTo>
                    <a:pt x="401091" y="567766"/>
                  </a:lnTo>
                  <a:lnTo>
                    <a:pt x="407200" y="558711"/>
                  </a:lnTo>
                  <a:lnTo>
                    <a:pt x="409448" y="547624"/>
                  </a:lnTo>
                  <a:lnTo>
                    <a:pt x="409448" y="540054"/>
                  </a:lnTo>
                  <a:close/>
                </a:path>
                <a:path w="9144000" h="643254">
                  <a:moveTo>
                    <a:pt x="790448" y="549579"/>
                  </a:moveTo>
                  <a:lnTo>
                    <a:pt x="787438" y="542340"/>
                  </a:lnTo>
                  <a:lnTo>
                    <a:pt x="776757" y="531647"/>
                  </a:lnTo>
                  <a:lnTo>
                    <a:pt x="769505" y="528637"/>
                  </a:lnTo>
                  <a:lnTo>
                    <a:pt x="761949" y="528637"/>
                  </a:lnTo>
                  <a:lnTo>
                    <a:pt x="750849" y="530885"/>
                  </a:lnTo>
                  <a:lnTo>
                    <a:pt x="741794" y="536994"/>
                  </a:lnTo>
                  <a:lnTo>
                    <a:pt x="735685" y="546049"/>
                  </a:lnTo>
                  <a:lnTo>
                    <a:pt x="733437" y="557149"/>
                  </a:lnTo>
                  <a:lnTo>
                    <a:pt x="735685" y="568236"/>
                  </a:lnTo>
                  <a:lnTo>
                    <a:pt x="741794" y="577291"/>
                  </a:lnTo>
                  <a:lnTo>
                    <a:pt x="750849" y="583399"/>
                  </a:lnTo>
                  <a:lnTo>
                    <a:pt x="761949" y="585647"/>
                  </a:lnTo>
                  <a:lnTo>
                    <a:pt x="773036" y="583399"/>
                  </a:lnTo>
                  <a:lnTo>
                    <a:pt x="782091" y="577291"/>
                  </a:lnTo>
                  <a:lnTo>
                    <a:pt x="788200" y="568236"/>
                  </a:lnTo>
                  <a:lnTo>
                    <a:pt x="790448" y="557149"/>
                  </a:lnTo>
                  <a:lnTo>
                    <a:pt x="790448" y="549579"/>
                  </a:lnTo>
                  <a:close/>
                </a:path>
                <a:path w="9144000" h="643254">
                  <a:moveTo>
                    <a:pt x="1171448" y="478142"/>
                  </a:moveTo>
                  <a:lnTo>
                    <a:pt x="1168438" y="470903"/>
                  </a:lnTo>
                  <a:lnTo>
                    <a:pt x="1157757" y="460209"/>
                  </a:lnTo>
                  <a:lnTo>
                    <a:pt x="1150505" y="457200"/>
                  </a:lnTo>
                  <a:lnTo>
                    <a:pt x="1142949" y="457200"/>
                  </a:lnTo>
                  <a:lnTo>
                    <a:pt x="1131849" y="459447"/>
                  </a:lnTo>
                  <a:lnTo>
                    <a:pt x="1122794" y="465556"/>
                  </a:lnTo>
                  <a:lnTo>
                    <a:pt x="1116685" y="474611"/>
                  </a:lnTo>
                  <a:lnTo>
                    <a:pt x="1114437" y="485711"/>
                  </a:lnTo>
                  <a:lnTo>
                    <a:pt x="1116685" y="496798"/>
                  </a:lnTo>
                  <a:lnTo>
                    <a:pt x="1122794" y="505853"/>
                  </a:lnTo>
                  <a:lnTo>
                    <a:pt x="1131849" y="511962"/>
                  </a:lnTo>
                  <a:lnTo>
                    <a:pt x="1142949" y="514210"/>
                  </a:lnTo>
                  <a:lnTo>
                    <a:pt x="1154036" y="511962"/>
                  </a:lnTo>
                  <a:lnTo>
                    <a:pt x="1163091" y="505853"/>
                  </a:lnTo>
                  <a:lnTo>
                    <a:pt x="1169200" y="496798"/>
                  </a:lnTo>
                  <a:lnTo>
                    <a:pt x="1171448" y="485711"/>
                  </a:lnTo>
                  <a:lnTo>
                    <a:pt x="1171448" y="478142"/>
                  </a:lnTo>
                  <a:close/>
                </a:path>
                <a:path w="9144000" h="643254">
                  <a:moveTo>
                    <a:pt x="1552448" y="606729"/>
                  </a:moveTo>
                  <a:lnTo>
                    <a:pt x="1549438" y="599490"/>
                  </a:lnTo>
                  <a:lnTo>
                    <a:pt x="1538757" y="588797"/>
                  </a:lnTo>
                  <a:lnTo>
                    <a:pt x="1531505" y="585787"/>
                  </a:lnTo>
                  <a:lnTo>
                    <a:pt x="1523949" y="585787"/>
                  </a:lnTo>
                  <a:lnTo>
                    <a:pt x="1512849" y="588035"/>
                  </a:lnTo>
                  <a:lnTo>
                    <a:pt x="1503794" y="594144"/>
                  </a:lnTo>
                  <a:lnTo>
                    <a:pt x="1497685" y="603199"/>
                  </a:lnTo>
                  <a:lnTo>
                    <a:pt x="1495437" y="614299"/>
                  </a:lnTo>
                  <a:lnTo>
                    <a:pt x="1497685" y="625386"/>
                  </a:lnTo>
                  <a:lnTo>
                    <a:pt x="1503794" y="634441"/>
                  </a:lnTo>
                  <a:lnTo>
                    <a:pt x="1512849" y="640549"/>
                  </a:lnTo>
                  <a:lnTo>
                    <a:pt x="1523949" y="642797"/>
                  </a:lnTo>
                  <a:lnTo>
                    <a:pt x="1535036" y="640549"/>
                  </a:lnTo>
                  <a:lnTo>
                    <a:pt x="1544091" y="634441"/>
                  </a:lnTo>
                  <a:lnTo>
                    <a:pt x="1550200" y="625386"/>
                  </a:lnTo>
                  <a:lnTo>
                    <a:pt x="1552448" y="614299"/>
                  </a:lnTo>
                  <a:lnTo>
                    <a:pt x="1552448" y="606729"/>
                  </a:lnTo>
                  <a:close/>
                </a:path>
                <a:path w="9144000" h="643254">
                  <a:moveTo>
                    <a:pt x="1933448" y="411467"/>
                  </a:moveTo>
                  <a:lnTo>
                    <a:pt x="1930438" y="404228"/>
                  </a:lnTo>
                  <a:lnTo>
                    <a:pt x="1919757" y="393534"/>
                  </a:lnTo>
                  <a:lnTo>
                    <a:pt x="1912505" y="390525"/>
                  </a:lnTo>
                  <a:lnTo>
                    <a:pt x="1904949" y="390525"/>
                  </a:lnTo>
                  <a:lnTo>
                    <a:pt x="1893849" y="392772"/>
                  </a:lnTo>
                  <a:lnTo>
                    <a:pt x="1884794" y="398881"/>
                  </a:lnTo>
                  <a:lnTo>
                    <a:pt x="1878685" y="407936"/>
                  </a:lnTo>
                  <a:lnTo>
                    <a:pt x="1876437" y="419036"/>
                  </a:lnTo>
                  <a:lnTo>
                    <a:pt x="1878685" y="430123"/>
                  </a:lnTo>
                  <a:lnTo>
                    <a:pt x="1884794" y="439178"/>
                  </a:lnTo>
                  <a:lnTo>
                    <a:pt x="1893849" y="445287"/>
                  </a:lnTo>
                  <a:lnTo>
                    <a:pt x="1904949" y="447535"/>
                  </a:lnTo>
                  <a:lnTo>
                    <a:pt x="1916036" y="445287"/>
                  </a:lnTo>
                  <a:lnTo>
                    <a:pt x="1925091" y="439178"/>
                  </a:lnTo>
                  <a:lnTo>
                    <a:pt x="1931200" y="430123"/>
                  </a:lnTo>
                  <a:lnTo>
                    <a:pt x="1933448" y="419036"/>
                  </a:lnTo>
                  <a:lnTo>
                    <a:pt x="1933448" y="411467"/>
                  </a:lnTo>
                  <a:close/>
                </a:path>
                <a:path w="9144000" h="643254">
                  <a:moveTo>
                    <a:pt x="2314448" y="406704"/>
                  </a:moveTo>
                  <a:lnTo>
                    <a:pt x="2311438" y="399465"/>
                  </a:lnTo>
                  <a:lnTo>
                    <a:pt x="2300757" y="388772"/>
                  </a:lnTo>
                  <a:lnTo>
                    <a:pt x="2293505" y="385762"/>
                  </a:lnTo>
                  <a:lnTo>
                    <a:pt x="2285949" y="385762"/>
                  </a:lnTo>
                  <a:lnTo>
                    <a:pt x="2274849" y="388010"/>
                  </a:lnTo>
                  <a:lnTo>
                    <a:pt x="2265794" y="394119"/>
                  </a:lnTo>
                  <a:lnTo>
                    <a:pt x="2259685" y="403174"/>
                  </a:lnTo>
                  <a:lnTo>
                    <a:pt x="2257437" y="414274"/>
                  </a:lnTo>
                  <a:lnTo>
                    <a:pt x="2259685" y="425361"/>
                  </a:lnTo>
                  <a:lnTo>
                    <a:pt x="2265794" y="434416"/>
                  </a:lnTo>
                  <a:lnTo>
                    <a:pt x="2274849" y="440524"/>
                  </a:lnTo>
                  <a:lnTo>
                    <a:pt x="2285949" y="442772"/>
                  </a:lnTo>
                  <a:lnTo>
                    <a:pt x="2297036" y="440524"/>
                  </a:lnTo>
                  <a:lnTo>
                    <a:pt x="2306091" y="434416"/>
                  </a:lnTo>
                  <a:lnTo>
                    <a:pt x="2312200" y="425361"/>
                  </a:lnTo>
                  <a:lnTo>
                    <a:pt x="2314448" y="414274"/>
                  </a:lnTo>
                  <a:lnTo>
                    <a:pt x="2314448" y="406704"/>
                  </a:lnTo>
                  <a:close/>
                </a:path>
                <a:path w="9144000" h="643254">
                  <a:moveTo>
                    <a:pt x="2695448" y="125717"/>
                  </a:moveTo>
                  <a:lnTo>
                    <a:pt x="2692438" y="118478"/>
                  </a:lnTo>
                  <a:lnTo>
                    <a:pt x="2681757" y="107784"/>
                  </a:lnTo>
                  <a:lnTo>
                    <a:pt x="2674505" y="104775"/>
                  </a:lnTo>
                  <a:lnTo>
                    <a:pt x="2666949" y="104775"/>
                  </a:lnTo>
                  <a:lnTo>
                    <a:pt x="2655849" y="107022"/>
                  </a:lnTo>
                  <a:lnTo>
                    <a:pt x="2646794" y="113131"/>
                  </a:lnTo>
                  <a:lnTo>
                    <a:pt x="2640685" y="122186"/>
                  </a:lnTo>
                  <a:lnTo>
                    <a:pt x="2638437" y="133286"/>
                  </a:lnTo>
                  <a:lnTo>
                    <a:pt x="2640685" y="144373"/>
                  </a:lnTo>
                  <a:lnTo>
                    <a:pt x="2646794" y="153428"/>
                  </a:lnTo>
                  <a:lnTo>
                    <a:pt x="2655849" y="159537"/>
                  </a:lnTo>
                  <a:lnTo>
                    <a:pt x="2666949" y="161785"/>
                  </a:lnTo>
                  <a:lnTo>
                    <a:pt x="2678036" y="159537"/>
                  </a:lnTo>
                  <a:lnTo>
                    <a:pt x="2687091" y="153428"/>
                  </a:lnTo>
                  <a:lnTo>
                    <a:pt x="2693200" y="144373"/>
                  </a:lnTo>
                  <a:lnTo>
                    <a:pt x="2695448" y="133286"/>
                  </a:lnTo>
                  <a:lnTo>
                    <a:pt x="2695448" y="125717"/>
                  </a:lnTo>
                  <a:close/>
                </a:path>
                <a:path w="9144000" h="643254">
                  <a:moveTo>
                    <a:pt x="3076448" y="192392"/>
                  </a:moveTo>
                  <a:lnTo>
                    <a:pt x="3073438" y="185153"/>
                  </a:lnTo>
                  <a:lnTo>
                    <a:pt x="3062757" y="174459"/>
                  </a:lnTo>
                  <a:lnTo>
                    <a:pt x="3055505" y="171450"/>
                  </a:lnTo>
                  <a:lnTo>
                    <a:pt x="3047949" y="171450"/>
                  </a:lnTo>
                  <a:lnTo>
                    <a:pt x="3036849" y="173697"/>
                  </a:lnTo>
                  <a:lnTo>
                    <a:pt x="3027794" y="179806"/>
                  </a:lnTo>
                  <a:lnTo>
                    <a:pt x="3021685" y="188861"/>
                  </a:lnTo>
                  <a:lnTo>
                    <a:pt x="3019437" y="199961"/>
                  </a:lnTo>
                  <a:lnTo>
                    <a:pt x="3021685" y="211048"/>
                  </a:lnTo>
                  <a:lnTo>
                    <a:pt x="3027794" y="220103"/>
                  </a:lnTo>
                  <a:lnTo>
                    <a:pt x="3036849" y="226212"/>
                  </a:lnTo>
                  <a:lnTo>
                    <a:pt x="3047949" y="228460"/>
                  </a:lnTo>
                  <a:lnTo>
                    <a:pt x="3059036" y="226212"/>
                  </a:lnTo>
                  <a:lnTo>
                    <a:pt x="3068091" y="220103"/>
                  </a:lnTo>
                  <a:lnTo>
                    <a:pt x="3074200" y="211048"/>
                  </a:lnTo>
                  <a:lnTo>
                    <a:pt x="3076448" y="199961"/>
                  </a:lnTo>
                  <a:lnTo>
                    <a:pt x="3076448" y="192392"/>
                  </a:lnTo>
                  <a:close/>
                </a:path>
                <a:path w="9144000" h="643254">
                  <a:moveTo>
                    <a:pt x="3457448" y="192392"/>
                  </a:moveTo>
                  <a:lnTo>
                    <a:pt x="3454438" y="185153"/>
                  </a:lnTo>
                  <a:lnTo>
                    <a:pt x="3443757" y="174459"/>
                  </a:lnTo>
                  <a:lnTo>
                    <a:pt x="3436505" y="171450"/>
                  </a:lnTo>
                  <a:lnTo>
                    <a:pt x="3428949" y="171450"/>
                  </a:lnTo>
                  <a:lnTo>
                    <a:pt x="3417849" y="173697"/>
                  </a:lnTo>
                  <a:lnTo>
                    <a:pt x="3408794" y="179806"/>
                  </a:lnTo>
                  <a:lnTo>
                    <a:pt x="3402685" y="188861"/>
                  </a:lnTo>
                  <a:lnTo>
                    <a:pt x="3400437" y="199961"/>
                  </a:lnTo>
                  <a:lnTo>
                    <a:pt x="3402685" y="211048"/>
                  </a:lnTo>
                  <a:lnTo>
                    <a:pt x="3408794" y="220103"/>
                  </a:lnTo>
                  <a:lnTo>
                    <a:pt x="3417849" y="226212"/>
                  </a:lnTo>
                  <a:lnTo>
                    <a:pt x="3428949" y="228460"/>
                  </a:lnTo>
                  <a:lnTo>
                    <a:pt x="3440036" y="226212"/>
                  </a:lnTo>
                  <a:lnTo>
                    <a:pt x="3449091" y="220103"/>
                  </a:lnTo>
                  <a:lnTo>
                    <a:pt x="3455200" y="211048"/>
                  </a:lnTo>
                  <a:lnTo>
                    <a:pt x="3457448" y="199961"/>
                  </a:lnTo>
                  <a:lnTo>
                    <a:pt x="3457448" y="192392"/>
                  </a:lnTo>
                  <a:close/>
                </a:path>
                <a:path w="9144000" h="643254">
                  <a:moveTo>
                    <a:pt x="3838448" y="525767"/>
                  </a:moveTo>
                  <a:lnTo>
                    <a:pt x="3835438" y="518528"/>
                  </a:lnTo>
                  <a:lnTo>
                    <a:pt x="3824757" y="507834"/>
                  </a:lnTo>
                  <a:lnTo>
                    <a:pt x="3817505" y="504825"/>
                  </a:lnTo>
                  <a:lnTo>
                    <a:pt x="3809949" y="504825"/>
                  </a:lnTo>
                  <a:lnTo>
                    <a:pt x="3798849" y="507072"/>
                  </a:lnTo>
                  <a:lnTo>
                    <a:pt x="3789794" y="513181"/>
                  </a:lnTo>
                  <a:lnTo>
                    <a:pt x="3783685" y="522236"/>
                  </a:lnTo>
                  <a:lnTo>
                    <a:pt x="3781437" y="533336"/>
                  </a:lnTo>
                  <a:lnTo>
                    <a:pt x="3783685" y="544423"/>
                  </a:lnTo>
                  <a:lnTo>
                    <a:pt x="3789794" y="553478"/>
                  </a:lnTo>
                  <a:lnTo>
                    <a:pt x="3798849" y="559587"/>
                  </a:lnTo>
                  <a:lnTo>
                    <a:pt x="3809949" y="561835"/>
                  </a:lnTo>
                  <a:lnTo>
                    <a:pt x="3821036" y="559587"/>
                  </a:lnTo>
                  <a:lnTo>
                    <a:pt x="3830091" y="553478"/>
                  </a:lnTo>
                  <a:lnTo>
                    <a:pt x="3836200" y="544423"/>
                  </a:lnTo>
                  <a:lnTo>
                    <a:pt x="3838448" y="533336"/>
                  </a:lnTo>
                  <a:lnTo>
                    <a:pt x="3838448" y="525767"/>
                  </a:lnTo>
                  <a:close/>
                </a:path>
                <a:path w="9144000" h="643254">
                  <a:moveTo>
                    <a:pt x="4219448" y="525767"/>
                  </a:moveTo>
                  <a:lnTo>
                    <a:pt x="4216438" y="518528"/>
                  </a:lnTo>
                  <a:lnTo>
                    <a:pt x="4205757" y="507834"/>
                  </a:lnTo>
                  <a:lnTo>
                    <a:pt x="4198505" y="504825"/>
                  </a:lnTo>
                  <a:lnTo>
                    <a:pt x="4190949" y="504825"/>
                  </a:lnTo>
                  <a:lnTo>
                    <a:pt x="4179849" y="507072"/>
                  </a:lnTo>
                  <a:lnTo>
                    <a:pt x="4170794" y="513181"/>
                  </a:lnTo>
                  <a:lnTo>
                    <a:pt x="4164685" y="522236"/>
                  </a:lnTo>
                  <a:lnTo>
                    <a:pt x="4162437" y="533336"/>
                  </a:lnTo>
                  <a:lnTo>
                    <a:pt x="4164685" y="544423"/>
                  </a:lnTo>
                  <a:lnTo>
                    <a:pt x="4170794" y="553478"/>
                  </a:lnTo>
                  <a:lnTo>
                    <a:pt x="4179849" y="559587"/>
                  </a:lnTo>
                  <a:lnTo>
                    <a:pt x="4190949" y="561835"/>
                  </a:lnTo>
                  <a:lnTo>
                    <a:pt x="4202036" y="559587"/>
                  </a:lnTo>
                  <a:lnTo>
                    <a:pt x="4211091" y="553478"/>
                  </a:lnTo>
                  <a:lnTo>
                    <a:pt x="4217200" y="544423"/>
                  </a:lnTo>
                  <a:lnTo>
                    <a:pt x="4219448" y="533336"/>
                  </a:lnTo>
                  <a:lnTo>
                    <a:pt x="4219448" y="525767"/>
                  </a:lnTo>
                  <a:close/>
                </a:path>
                <a:path w="9144000" h="643254">
                  <a:moveTo>
                    <a:pt x="4600448" y="244779"/>
                  </a:moveTo>
                  <a:lnTo>
                    <a:pt x="4597438" y="237540"/>
                  </a:lnTo>
                  <a:lnTo>
                    <a:pt x="4586757" y="226847"/>
                  </a:lnTo>
                  <a:lnTo>
                    <a:pt x="4579505" y="223837"/>
                  </a:lnTo>
                  <a:lnTo>
                    <a:pt x="4571949" y="223837"/>
                  </a:lnTo>
                  <a:lnTo>
                    <a:pt x="4560849" y="226085"/>
                  </a:lnTo>
                  <a:lnTo>
                    <a:pt x="4551794" y="232194"/>
                  </a:lnTo>
                  <a:lnTo>
                    <a:pt x="4545685" y="241249"/>
                  </a:lnTo>
                  <a:lnTo>
                    <a:pt x="4543437" y="252349"/>
                  </a:lnTo>
                  <a:lnTo>
                    <a:pt x="4545685" y="263436"/>
                  </a:lnTo>
                  <a:lnTo>
                    <a:pt x="4551794" y="272491"/>
                  </a:lnTo>
                  <a:lnTo>
                    <a:pt x="4560849" y="278599"/>
                  </a:lnTo>
                  <a:lnTo>
                    <a:pt x="4571949" y="280847"/>
                  </a:lnTo>
                  <a:lnTo>
                    <a:pt x="4583036" y="278599"/>
                  </a:lnTo>
                  <a:lnTo>
                    <a:pt x="4592091" y="272491"/>
                  </a:lnTo>
                  <a:lnTo>
                    <a:pt x="4598200" y="263436"/>
                  </a:lnTo>
                  <a:lnTo>
                    <a:pt x="4600448" y="252349"/>
                  </a:lnTo>
                  <a:lnTo>
                    <a:pt x="4600448" y="244779"/>
                  </a:lnTo>
                  <a:close/>
                </a:path>
                <a:path w="9144000" h="643254">
                  <a:moveTo>
                    <a:pt x="4981448" y="120954"/>
                  </a:moveTo>
                  <a:lnTo>
                    <a:pt x="4978438" y="113715"/>
                  </a:lnTo>
                  <a:lnTo>
                    <a:pt x="4967757" y="103022"/>
                  </a:lnTo>
                  <a:lnTo>
                    <a:pt x="4960505" y="100012"/>
                  </a:lnTo>
                  <a:lnTo>
                    <a:pt x="4952949" y="100012"/>
                  </a:lnTo>
                  <a:lnTo>
                    <a:pt x="4941849" y="102260"/>
                  </a:lnTo>
                  <a:lnTo>
                    <a:pt x="4932794" y="108369"/>
                  </a:lnTo>
                  <a:lnTo>
                    <a:pt x="4926685" y="117424"/>
                  </a:lnTo>
                  <a:lnTo>
                    <a:pt x="4924437" y="128524"/>
                  </a:lnTo>
                  <a:lnTo>
                    <a:pt x="4926685" y="139611"/>
                  </a:lnTo>
                  <a:lnTo>
                    <a:pt x="4932794" y="148666"/>
                  </a:lnTo>
                  <a:lnTo>
                    <a:pt x="4941849" y="154774"/>
                  </a:lnTo>
                  <a:lnTo>
                    <a:pt x="4952949" y="157022"/>
                  </a:lnTo>
                  <a:lnTo>
                    <a:pt x="4964036" y="154774"/>
                  </a:lnTo>
                  <a:lnTo>
                    <a:pt x="4973091" y="148666"/>
                  </a:lnTo>
                  <a:lnTo>
                    <a:pt x="4979200" y="139611"/>
                  </a:lnTo>
                  <a:lnTo>
                    <a:pt x="4981448" y="128524"/>
                  </a:lnTo>
                  <a:lnTo>
                    <a:pt x="4981448" y="120954"/>
                  </a:lnTo>
                  <a:close/>
                </a:path>
                <a:path w="9144000" h="643254">
                  <a:moveTo>
                    <a:pt x="5362448" y="349554"/>
                  </a:moveTo>
                  <a:lnTo>
                    <a:pt x="5359438" y="342315"/>
                  </a:lnTo>
                  <a:lnTo>
                    <a:pt x="5348757" y="331622"/>
                  </a:lnTo>
                  <a:lnTo>
                    <a:pt x="5341505" y="328612"/>
                  </a:lnTo>
                  <a:lnTo>
                    <a:pt x="5333949" y="328612"/>
                  </a:lnTo>
                  <a:lnTo>
                    <a:pt x="5322849" y="330860"/>
                  </a:lnTo>
                  <a:lnTo>
                    <a:pt x="5313794" y="336969"/>
                  </a:lnTo>
                  <a:lnTo>
                    <a:pt x="5307685" y="346024"/>
                  </a:lnTo>
                  <a:lnTo>
                    <a:pt x="5305437" y="357124"/>
                  </a:lnTo>
                  <a:lnTo>
                    <a:pt x="5307685" y="368211"/>
                  </a:lnTo>
                  <a:lnTo>
                    <a:pt x="5313794" y="377266"/>
                  </a:lnTo>
                  <a:lnTo>
                    <a:pt x="5322849" y="383374"/>
                  </a:lnTo>
                  <a:lnTo>
                    <a:pt x="5333949" y="385622"/>
                  </a:lnTo>
                  <a:lnTo>
                    <a:pt x="5345036" y="383374"/>
                  </a:lnTo>
                  <a:lnTo>
                    <a:pt x="5354091" y="377266"/>
                  </a:lnTo>
                  <a:lnTo>
                    <a:pt x="5360200" y="368211"/>
                  </a:lnTo>
                  <a:lnTo>
                    <a:pt x="5362448" y="357124"/>
                  </a:lnTo>
                  <a:lnTo>
                    <a:pt x="5362448" y="349554"/>
                  </a:lnTo>
                  <a:close/>
                </a:path>
                <a:path w="9144000" h="643254">
                  <a:moveTo>
                    <a:pt x="5743448" y="349554"/>
                  </a:moveTo>
                  <a:lnTo>
                    <a:pt x="5740438" y="342315"/>
                  </a:lnTo>
                  <a:lnTo>
                    <a:pt x="5729757" y="331622"/>
                  </a:lnTo>
                  <a:lnTo>
                    <a:pt x="5722505" y="328612"/>
                  </a:lnTo>
                  <a:lnTo>
                    <a:pt x="5714949" y="328612"/>
                  </a:lnTo>
                  <a:lnTo>
                    <a:pt x="5703849" y="330860"/>
                  </a:lnTo>
                  <a:lnTo>
                    <a:pt x="5694794" y="336969"/>
                  </a:lnTo>
                  <a:lnTo>
                    <a:pt x="5688685" y="346024"/>
                  </a:lnTo>
                  <a:lnTo>
                    <a:pt x="5686437" y="357124"/>
                  </a:lnTo>
                  <a:lnTo>
                    <a:pt x="5688685" y="368211"/>
                  </a:lnTo>
                  <a:lnTo>
                    <a:pt x="5694794" y="377266"/>
                  </a:lnTo>
                  <a:lnTo>
                    <a:pt x="5703849" y="383374"/>
                  </a:lnTo>
                  <a:lnTo>
                    <a:pt x="5714949" y="385622"/>
                  </a:lnTo>
                  <a:lnTo>
                    <a:pt x="5726036" y="383374"/>
                  </a:lnTo>
                  <a:lnTo>
                    <a:pt x="5735091" y="377266"/>
                  </a:lnTo>
                  <a:lnTo>
                    <a:pt x="5741200" y="368211"/>
                  </a:lnTo>
                  <a:lnTo>
                    <a:pt x="5743448" y="357124"/>
                  </a:lnTo>
                  <a:lnTo>
                    <a:pt x="5743448" y="349554"/>
                  </a:lnTo>
                  <a:close/>
                </a:path>
                <a:path w="9144000" h="643254">
                  <a:moveTo>
                    <a:pt x="6124448" y="425754"/>
                  </a:moveTo>
                  <a:lnTo>
                    <a:pt x="6121438" y="418515"/>
                  </a:lnTo>
                  <a:lnTo>
                    <a:pt x="6110757" y="407822"/>
                  </a:lnTo>
                  <a:lnTo>
                    <a:pt x="6103505" y="404812"/>
                  </a:lnTo>
                  <a:lnTo>
                    <a:pt x="6095949" y="404812"/>
                  </a:lnTo>
                  <a:lnTo>
                    <a:pt x="6084849" y="407060"/>
                  </a:lnTo>
                  <a:lnTo>
                    <a:pt x="6075794" y="413169"/>
                  </a:lnTo>
                  <a:lnTo>
                    <a:pt x="6069685" y="422224"/>
                  </a:lnTo>
                  <a:lnTo>
                    <a:pt x="6067437" y="433324"/>
                  </a:lnTo>
                  <a:lnTo>
                    <a:pt x="6069685" y="444411"/>
                  </a:lnTo>
                  <a:lnTo>
                    <a:pt x="6075794" y="453466"/>
                  </a:lnTo>
                  <a:lnTo>
                    <a:pt x="6084849" y="459574"/>
                  </a:lnTo>
                  <a:lnTo>
                    <a:pt x="6095949" y="461822"/>
                  </a:lnTo>
                  <a:lnTo>
                    <a:pt x="6107036" y="459574"/>
                  </a:lnTo>
                  <a:lnTo>
                    <a:pt x="6116091" y="453466"/>
                  </a:lnTo>
                  <a:lnTo>
                    <a:pt x="6122200" y="444411"/>
                  </a:lnTo>
                  <a:lnTo>
                    <a:pt x="6124448" y="433324"/>
                  </a:lnTo>
                  <a:lnTo>
                    <a:pt x="6124448" y="425754"/>
                  </a:lnTo>
                  <a:close/>
                </a:path>
                <a:path w="9144000" h="643254">
                  <a:moveTo>
                    <a:pt x="6505448" y="306692"/>
                  </a:moveTo>
                  <a:lnTo>
                    <a:pt x="6502438" y="299453"/>
                  </a:lnTo>
                  <a:lnTo>
                    <a:pt x="6491757" y="288759"/>
                  </a:lnTo>
                  <a:lnTo>
                    <a:pt x="6484506" y="285750"/>
                  </a:lnTo>
                  <a:lnTo>
                    <a:pt x="6476949" y="285750"/>
                  </a:lnTo>
                  <a:lnTo>
                    <a:pt x="6465849" y="287997"/>
                  </a:lnTo>
                  <a:lnTo>
                    <a:pt x="6456794" y="294106"/>
                  </a:lnTo>
                  <a:lnTo>
                    <a:pt x="6450685" y="303161"/>
                  </a:lnTo>
                  <a:lnTo>
                    <a:pt x="6448438" y="314261"/>
                  </a:lnTo>
                  <a:lnTo>
                    <a:pt x="6450685" y="325348"/>
                  </a:lnTo>
                  <a:lnTo>
                    <a:pt x="6456794" y="334403"/>
                  </a:lnTo>
                  <a:lnTo>
                    <a:pt x="6465849" y="340512"/>
                  </a:lnTo>
                  <a:lnTo>
                    <a:pt x="6476949" y="342760"/>
                  </a:lnTo>
                  <a:lnTo>
                    <a:pt x="6488036" y="340512"/>
                  </a:lnTo>
                  <a:lnTo>
                    <a:pt x="6497091" y="334403"/>
                  </a:lnTo>
                  <a:lnTo>
                    <a:pt x="6503200" y="325348"/>
                  </a:lnTo>
                  <a:lnTo>
                    <a:pt x="6505448" y="314261"/>
                  </a:lnTo>
                  <a:lnTo>
                    <a:pt x="6505448" y="306692"/>
                  </a:lnTo>
                  <a:close/>
                </a:path>
                <a:path w="9144000" h="643254">
                  <a:moveTo>
                    <a:pt x="6886448" y="601967"/>
                  </a:moveTo>
                  <a:lnTo>
                    <a:pt x="6883438" y="594728"/>
                  </a:lnTo>
                  <a:lnTo>
                    <a:pt x="6872757" y="584034"/>
                  </a:lnTo>
                  <a:lnTo>
                    <a:pt x="6865506" y="581025"/>
                  </a:lnTo>
                  <a:lnTo>
                    <a:pt x="6857949" y="581025"/>
                  </a:lnTo>
                  <a:lnTo>
                    <a:pt x="6846849" y="583272"/>
                  </a:lnTo>
                  <a:lnTo>
                    <a:pt x="6837794" y="589381"/>
                  </a:lnTo>
                  <a:lnTo>
                    <a:pt x="6831685" y="598436"/>
                  </a:lnTo>
                  <a:lnTo>
                    <a:pt x="6829438" y="609536"/>
                  </a:lnTo>
                  <a:lnTo>
                    <a:pt x="6831685" y="620623"/>
                  </a:lnTo>
                  <a:lnTo>
                    <a:pt x="6837794" y="629678"/>
                  </a:lnTo>
                  <a:lnTo>
                    <a:pt x="6846849" y="635787"/>
                  </a:lnTo>
                  <a:lnTo>
                    <a:pt x="6857949" y="638035"/>
                  </a:lnTo>
                  <a:lnTo>
                    <a:pt x="6869036" y="635787"/>
                  </a:lnTo>
                  <a:lnTo>
                    <a:pt x="6878091" y="629678"/>
                  </a:lnTo>
                  <a:lnTo>
                    <a:pt x="6884200" y="620623"/>
                  </a:lnTo>
                  <a:lnTo>
                    <a:pt x="6886448" y="609536"/>
                  </a:lnTo>
                  <a:lnTo>
                    <a:pt x="6886448" y="601967"/>
                  </a:lnTo>
                  <a:close/>
                </a:path>
                <a:path w="9144000" h="643254">
                  <a:moveTo>
                    <a:pt x="7267448" y="601967"/>
                  </a:moveTo>
                  <a:lnTo>
                    <a:pt x="7264438" y="594728"/>
                  </a:lnTo>
                  <a:lnTo>
                    <a:pt x="7253757" y="584034"/>
                  </a:lnTo>
                  <a:lnTo>
                    <a:pt x="7246506" y="581025"/>
                  </a:lnTo>
                  <a:lnTo>
                    <a:pt x="7238949" y="581025"/>
                  </a:lnTo>
                  <a:lnTo>
                    <a:pt x="7227849" y="583272"/>
                  </a:lnTo>
                  <a:lnTo>
                    <a:pt x="7218794" y="589381"/>
                  </a:lnTo>
                  <a:lnTo>
                    <a:pt x="7212685" y="598436"/>
                  </a:lnTo>
                  <a:lnTo>
                    <a:pt x="7210438" y="609536"/>
                  </a:lnTo>
                  <a:lnTo>
                    <a:pt x="7212685" y="620623"/>
                  </a:lnTo>
                  <a:lnTo>
                    <a:pt x="7218794" y="629678"/>
                  </a:lnTo>
                  <a:lnTo>
                    <a:pt x="7227849" y="635787"/>
                  </a:lnTo>
                  <a:lnTo>
                    <a:pt x="7238949" y="638035"/>
                  </a:lnTo>
                  <a:lnTo>
                    <a:pt x="7250036" y="635787"/>
                  </a:lnTo>
                  <a:lnTo>
                    <a:pt x="7259091" y="629678"/>
                  </a:lnTo>
                  <a:lnTo>
                    <a:pt x="7265200" y="620623"/>
                  </a:lnTo>
                  <a:lnTo>
                    <a:pt x="7267448" y="609536"/>
                  </a:lnTo>
                  <a:lnTo>
                    <a:pt x="7267448" y="601967"/>
                  </a:lnTo>
                  <a:close/>
                </a:path>
                <a:path w="9144000" h="643254">
                  <a:moveTo>
                    <a:pt x="7648448" y="20942"/>
                  </a:moveTo>
                  <a:lnTo>
                    <a:pt x="7645438" y="13703"/>
                  </a:lnTo>
                  <a:lnTo>
                    <a:pt x="7634757" y="3009"/>
                  </a:lnTo>
                  <a:lnTo>
                    <a:pt x="7627506" y="0"/>
                  </a:lnTo>
                  <a:lnTo>
                    <a:pt x="7619949" y="0"/>
                  </a:lnTo>
                  <a:lnTo>
                    <a:pt x="7608849" y="2247"/>
                  </a:lnTo>
                  <a:lnTo>
                    <a:pt x="7599794" y="8356"/>
                  </a:lnTo>
                  <a:lnTo>
                    <a:pt x="7593685" y="17411"/>
                  </a:lnTo>
                  <a:lnTo>
                    <a:pt x="7591438" y="28511"/>
                  </a:lnTo>
                  <a:lnTo>
                    <a:pt x="7593685" y="39598"/>
                  </a:lnTo>
                  <a:lnTo>
                    <a:pt x="7599794" y="48653"/>
                  </a:lnTo>
                  <a:lnTo>
                    <a:pt x="7608849" y="54762"/>
                  </a:lnTo>
                  <a:lnTo>
                    <a:pt x="7619949" y="57010"/>
                  </a:lnTo>
                  <a:lnTo>
                    <a:pt x="7631036" y="54762"/>
                  </a:lnTo>
                  <a:lnTo>
                    <a:pt x="7640091" y="48653"/>
                  </a:lnTo>
                  <a:lnTo>
                    <a:pt x="7646200" y="39598"/>
                  </a:lnTo>
                  <a:lnTo>
                    <a:pt x="7648448" y="28511"/>
                  </a:lnTo>
                  <a:lnTo>
                    <a:pt x="7648448" y="20942"/>
                  </a:lnTo>
                  <a:close/>
                </a:path>
                <a:path w="9144000" h="643254">
                  <a:moveTo>
                    <a:pt x="8029448" y="135242"/>
                  </a:moveTo>
                  <a:lnTo>
                    <a:pt x="8026438" y="128003"/>
                  </a:lnTo>
                  <a:lnTo>
                    <a:pt x="8015757" y="117309"/>
                  </a:lnTo>
                  <a:lnTo>
                    <a:pt x="8008506" y="114300"/>
                  </a:lnTo>
                  <a:lnTo>
                    <a:pt x="8000949" y="114300"/>
                  </a:lnTo>
                  <a:lnTo>
                    <a:pt x="7989849" y="116547"/>
                  </a:lnTo>
                  <a:lnTo>
                    <a:pt x="7980794" y="122656"/>
                  </a:lnTo>
                  <a:lnTo>
                    <a:pt x="7974685" y="131711"/>
                  </a:lnTo>
                  <a:lnTo>
                    <a:pt x="7972438" y="142811"/>
                  </a:lnTo>
                  <a:lnTo>
                    <a:pt x="7974685" y="153898"/>
                  </a:lnTo>
                  <a:lnTo>
                    <a:pt x="7980794" y="162953"/>
                  </a:lnTo>
                  <a:lnTo>
                    <a:pt x="7989849" y="169062"/>
                  </a:lnTo>
                  <a:lnTo>
                    <a:pt x="8000949" y="171310"/>
                  </a:lnTo>
                  <a:lnTo>
                    <a:pt x="8012036" y="169062"/>
                  </a:lnTo>
                  <a:lnTo>
                    <a:pt x="8021091" y="162953"/>
                  </a:lnTo>
                  <a:lnTo>
                    <a:pt x="8027200" y="153898"/>
                  </a:lnTo>
                  <a:lnTo>
                    <a:pt x="8029448" y="142811"/>
                  </a:lnTo>
                  <a:lnTo>
                    <a:pt x="8029448" y="135242"/>
                  </a:lnTo>
                  <a:close/>
                </a:path>
                <a:path w="9144000" h="643254">
                  <a:moveTo>
                    <a:pt x="8410448" y="135242"/>
                  </a:moveTo>
                  <a:lnTo>
                    <a:pt x="8407438" y="128003"/>
                  </a:lnTo>
                  <a:lnTo>
                    <a:pt x="8396757" y="117309"/>
                  </a:lnTo>
                  <a:lnTo>
                    <a:pt x="8389506" y="114300"/>
                  </a:lnTo>
                  <a:lnTo>
                    <a:pt x="8381949" y="114300"/>
                  </a:lnTo>
                  <a:lnTo>
                    <a:pt x="8370849" y="116547"/>
                  </a:lnTo>
                  <a:lnTo>
                    <a:pt x="8361794" y="122656"/>
                  </a:lnTo>
                  <a:lnTo>
                    <a:pt x="8355685" y="131711"/>
                  </a:lnTo>
                  <a:lnTo>
                    <a:pt x="8353438" y="142811"/>
                  </a:lnTo>
                  <a:lnTo>
                    <a:pt x="8355685" y="153898"/>
                  </a:lnTo>
                  <a:lnTo>
                    <a:pt x="8361794" y="162953"/>
                  </a:lnTo>
                  <a:lnTo>
                    <a:pt x="8370849" y="169062"/>
                  </a:lnTo>
                  <a:lnTo>
                    <a:pt x="8381949" y="171310"/>
                  </a:lnTo>
                  <a:lnTo>
                    <a:pt x="8393036" y="169062"/>
                  </a:lnTo>
                  <a:lnTo>
                    <a:pt x="8402091" y="162953"/>
                  </a:lnTo>
                  <a:lnTo>
                    <a:pt x="8408200" y="153898"/>
                  </a:lnTo>
                  <a:lnTo>
                    <a:pt x="8410448" y="142811"/>
                  </a:lnTo>
                  <a:lnTo>
                    <a:pt x="8410448" y="135242"/>
                  </a:lnTo>
                  <a:close/>
                </a:path>
                <a:path w="9144000" h="643254">
                  <a:moveTo>
                    <a:pt x="8791448" y="135242"/>
                  </a:moveTo>
                  <a:lnTo>
                    <a:pt x="8788438" y="128003"/>
                  </a:lnTo>
                  <a:lnTo>
                    <a:pt x="8777757" y="117309"/>
                  </a:lnTo>
                  <a:lnTo>
                    <a:pt x="8770506" y="114300"/>
                  </a:lnTo>
                  <a:lnTo>
                    <a:pt x="8762949" y="114300"/>
                  </a:lnTo>
                  <a:lnTo>
                    <a:pt x="8751849" y="116547"/>
                  </a:lnTo>
                  <a:lnTo>
                    <a:pt x="8742794" y="122656"/>
                  </a:lnTo>
                  <a:lnTo>
                    <a:pt x="8736686" y="131711"/>
                  </a:lnTo>
                  <a:lnTo>
                    <a:pt x="8734438" y="142811"/>
                  </a:lnTo>
                  <a:lnTo>
                    <a:pt x="8736686" y="153898"/>
                  </a:lnTo>
                  <a:lnTo>
                    <a:pt x="8742794" y="162953"/>
                  </a:lnTo>
                  <a:lnTo>
                    <a:pt x="8751849" y="169062"/>
                  </a:lnTo>
                  <a:lnTo>
                    <a:pt x="8762949" y="171310"/>
                  </a:lnTo>
                  <a:lnTo>
                    <a:pt x="8774036" y="169062"/>
                  </a:lnTo>
                  <a:lnTo>
                    <a:pt x="8783091" y="162953"/>
                  </a:lnTo>
                  <a:lnTo>
                    <a:pt x="8789200" y="153898"/>
                  </a:lnTo>
                  <a:lnTo>
                    <a:pt x="8791448" y="142811"/>
                  </a:lnTo>
                  <a:lnTo>
                    <a:pt x="8791448" y="135242"/>
                  </a:lnTo>
                  <a:close/>
                </a:path>
                <a:path w="9144000" h="643254">
                  <a:moveTo>
                    <a:pt x="9144000" y="428231"/>
                  </a:moveTo>
                  <a:lnTo>
                    <a:pt x="9138082" y="432219"/>
                  </a:lnTo>
                  <a:lnTo>
                    <a:pt x="9131973" y="441274"/>
                  </a:lnTo>
                  <a:lnTo>
                    <a:pt x="9129725" y="452374"/>
                  </a:lnTo>
                  <a:lnTo>
                    <a:pt x="9131973" y="463461"/>
                  </a:lnTo>
                  <a:lnTo>
                    <a:pt x="9138082" y="472516"/>
                  </a:lnTo>
                  <a:lnTo>
                    <a:pt x="9144000" y="476504"/>
                  </a:lnTo>
                  <a:lnTo>
                    <a:pt x="9144000" y="428231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85700" y="4516031"/>
              <a:ext cx="3924935" cy="470534"/>
            </a:xfrm>
            <a:custGeom>
              <a:avLst/>
              <a:gdLst/>
              <a:ahLst/>
              <a:cxnLst/>
              <a:rect l="l" t="t" r="r" b="b"/>
              <a:pathLst>
                <a:path w="3924935" h="470535">
                  <a:moveTo>
                    <a:pt x="1904999" y="127468"/>
                  </a:moveTo>
                  <a:lnTo>
                    <a:pt x="1909502" y="105164"/>
                  </a:lnTo>
                  <a:lnTo>
                    <a:pt x="1921782" y="86950"/>
                  </a:lnTo>
                  <a:lnTo>
                    <a:pt x="1939996" y="74671"/>
                  </a:lnTo>
                  <a:lnTo>
                    <a:pt x="1962299" y="70168"/>
                  </a:lnTo>
                  <a:lnTo>
                    <a:pt x="2002817" y="86950"/>
                  </a:lnTo>
                  <a:lnTo>
                    <a:pt x="2019599" y="127468"/>
                  </a:lnTo>
                  <a:lnTo>
                    <a:pt x="2015097" y="149772"/>
                  </a:lnTo>
                  <a:lnTo>
                    <a:pt x="2002817" y="167985"/>
                  </a:lnTo>
                  <a:lnTo>
                    <a:pt x="1984603" y="180265"/>
                  </a:lnTo>
                  <a:lnTo>
                    <a:pt x="1962299" y="184768"/>
                  </a:lnTo>
                  <a:lnTo>
                    <a:pt x="1939996" y="180265"/>
                  </a:lnTo>
                  <a:lnTo>
                    <a:pt x="1921782" y="167985"/>
                  </a:lnTo>
                  <a:lnTo>
                    <a:pt x="1909502" y="149772"/>
                  </a:lnTo>
                  <a:lnTo>
                    <a:pt x="1904999" y="127468"/>
                  </a:lnTo>
                  <a:close/>
                </a:path>
                <a:path w="3924935" h="470535">
                  <a:moveTo>
                    <a:pt x="0" y="413218"/>
                  </a:moveTo>
                  <a:lnTo>
                    <a:pt x="4502" y="390914"/>
                  </a:lnTo>
                  <a:lnTo>
                    <a:pt x="16782" y="372700"/>
                  </a:lnTo>
                  <a:lnTo>
                    <a:pt x="34996" y="360421"/>
                  </a:lnTo>
                  <a:lnTo>
                    <a:pt x="57299" y="355918"/>
                  </a:lnTo>
                  <a:lnTo>
                    <a:pt x="97817" y="372700"/>
                  </a:lnTo>
                  <a:lnTo>
                    <a:pt x="114599" y="413218"/>
                  </a:lnTo>
                  <a:lnTo>
                    <a:pt x="110097" y="435522"/>
                  </a:lnTo>
                  <a:lnTo>
                    <a:pt x="97817" y="453735"/>
                  </a:lnTo>
                  <a:lnTo>
                    <a:pt x="79603" y="466015"/>
                  </a:lnTo>
                  <a:lnTo>
                    <a:pt x="57299" y="470518"/>
                  </a:lnTo>
                  <a:lnTo>
                    <a:pt x="34996" y="466015"/>
                  </a:lnTo>
                  <a:lnTo>
                    <a:pt x="16782" y="453735"/>
                  </a:lnTo>
                  <a:lnTo>
                    <a:pt x="4502" y="435522"/>
                  </a:lnTo>
                  <a:lnTo>
                    <a:pt x="0" y="413218"/>
                  </a:lnTo>
                  <a:close/>
                </a:path>
                <a:path w="3924935" h="470535">
                  <a:moveTo>
                    <a:pt x="3809999" y="57299"/>
                  </a:moveTo>
                  <a:lnTo>
                    <a:pt x="3814502" y="34996"/>
                  </a:lnTo>
                  <a:lnTo>
                    <a:pt x="3826782" y="16782"/>
                  </a:lnTo>
                  <a:lnTo>
                    <a:pt x="3844996" y="4502"/>
                  </a:lnTo>
                  <a:lnTo>
                    <a:pt x="3867299" y="0"/>
                  </a:lnTo>
                  <a:lnTo>
                    <a:pt x="3907817" y="16782"/>
                  </a:lnTo>
                  <a:lnTo>
                    <a:pt x="3924599" y="57299"/>
                  </a:lnTo>
                  <a:lnTo>
                    <a:pt x="3920097" y="79603"/>
                  </a:lnTo>
                  <a:lnTo>
                    <a:pt x="3907817" y="97817"/>
                  </a:lnTo>
                  <a:lnTo>
                    <a:pt x="3889603" y="110097"/>
                  </a:lnTo>
                  <a:lnTo>
                    <a:pt x="3867299" y="114599"/>
                  </a:lnTo>
                  <a:lnTo>
                    <a:pt x="3844996" y="110097"/>
                  </a:lnTo>
                  <a:lnTo>
                    <a:pt x="3826782" y="97817"/>
                  </a:lnTo>
                  <a:lnTo>
                    <a:pt x="3814502" y="79603"/>
                  </a:lnTo>
                  <a:lnTo>
                    <a:pt x="3809999" y="57299"/>
                  </a:lnTo>
                  <a:close/>
                </a:path>
              </a:pathLst>
            </a:custGeom>
            <a:ln w="952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5662" y="4314881"/>
              <a:ext cx="151187" cy="176581"/>
            </a:xfrm>
            <a:prstGeom prst="rect">
              <a:avLst/>
            </a:prstGeom>
          </p:spPr>
        </p:pic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904781" y="335734"/>
            <a:ext cx="533019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5"/>
              <a:t>Disc</a:t>
            </a:r>
            <a:r>
              <a:rPr dirty="0" spc="-200"/>
              <a:t>o</a:t>
            </a:r>
            <a:r>
              <a:rPr dirty="0" spc="-190"/>
              <a:t>v</a:t>
            </a:r>
            <a:r>
              <a:rPr dirty="0" spc="-130"/>
              <a:t>er</a:t>
            </a:r>
            <a:r>
              <a:rPr dirty="0" spc="-140"/>
              <a:t>y</a:t>
            </a:r>
            <a:r>
              <a:rPr dirty="0" spc="-305"/>
              <a:t> </a:t>
            </a:r>
            <a:r>
              <a:rPr dirty="0" spc="-195"/>
              <a:t>Studen</a:t>
            </a:r>
            <a:r>
              <a:rPr dirty="0" spc="-135"/>
              <a:t>t</a:t>
            </a:r>
            <a:r>
              <a:rPr dirty="0" spc="-305"/>
              <a:t> </a:t>
            </a:r>
            <a:r>
              <a:rPr dirty="0" spc="-180"/>
              <a:t>Researchers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8262487" y="4794929"/>
            <a:ext cx="1797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88888"/>
                </a:solidFill>
                <a:latin typeface="Calibri"/>
                <a:cs typeface="Calibri"/>
              </a:rPr>
              <a:t>30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840100" y="2076125"/>
            <a:ext cx="3467100" cy="1870710"/>
            <a:chOff x="2840100" y="2076125"/>
            <a:chExt cx="3467100" cy="1870710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5382" y="2778669"/>
              <a:ext cx="1088517" cy="38594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1819" y="2107603"/>
              <a:ext cx="784365" cy="35500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59181" y="2076125"/>
              <a:ext cx="352875" cy="70254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94330" y="2935976"/>
              <a:ext cx="978463" cy="2863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8659" y="2967941"/>
              <a:ext cx="854905" cy="2846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0100" y="2578190"/>
              <a:ext cx="1086934" cy="28630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45076" y="2076126"/>
              <a:ext cx="854905" cy="58842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2983" y="3334885"/>
              <a:ext cx="854906" cy="32222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90812" y="3488199"/>
              <a:ext cx="641168" cy="31218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65167" y="3639863"/>
              <a:ext cx="978464" cy="30646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19783" y="3404379"/>
              <a:ext cx="1086924" cy="376370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391398" y="1075147"/>
            <a:ext cx="8354059" cy="76454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ctr" marL="12065" marR="5080" indent="6985">
              <a:lnSpc>
                <a:spcPct val="101600"/>
              </a:lnSpc>
              <a:spcBef>
                <a:spcPts val="70"/>
              </a:spcBef>
            </a:pPr>
            <a:r>
              <a:rPr dirty="0" sz="1600" spc="-40" i="1">
                <a:solidFill>
                  <a:srgbClr val="1B4587"/>
                </a:solidFill>
                <a:latin typeface="Trebuchet MS"/>
                <a:cs typeface="Trebuchet MS"/>
              </a:rPr>
              <a:t>Be </a:t>
            </a:r>
            <a:r>
              <a:rPr dirty="0" sz="1600" spc="-35" i="1">
                <a:solidFill>
                  <a:srgbClr val="1B4587"/>
                </a:solidFill>
                <a:latin typeface="Trebuchet MS"/>
                <a:cs typeface="Trebuchet MS"/>
              </a:rPr>
              <a:t>a </a:t>
            </a:r>
            <a:r>
              <a:rPr dirty="0" sz="1600" spc="-100" b="1" i="1">
                <a:solidFill>
                  <a:srgbClr val="1B4587"/>
                </a:solidFill>
                <a:latin typeface="Trebuchet MS"/>
                <a:cs typeface="Trebuchet MS"/>
              </a:rPr>
              <a:t>student </a:t>
            </a:r>
            <a:r>
              <a:rPr dirty="0" sz="1600" spc="-125" b="1" i="1">
                <a:solidFill>
                  <a:srgbClr val="1B4587"/>
                </a:solidFill>
                <a:latin typeface="Trebuchet MS"/>
                <a:cs typeface="Trebuchet MS"/>
              </a:rPr>
              <a:t>researcher </a:t>
            </a:r>
            <a:r>
              <a:rPr dirty="0" sz="1600" spc="-70" i="1">
                <a:solidFill>
                  <a:srgbClr val="1B4587"/>
                </a:solidFill>
                <a:latin typeface="Trebuchet MS"/>
                <a:cs typeface="Trebuchet MS"/>
              </a:rPr>
              <a:t>in </a:t>
            </a:r>
            <a:r>
              <a:rPr dirty="0" sz="1600" spc="-35" i="1">
                <a:solidFill>
                  <a:srgbClr val="1B4587"/>
                </a:solidFill>
                <a:latin typeface="Trebuchet MS"/>
                <a:cs typeface="Trebuchet MS"/>
              </a:rPr>
              <a:t>a </a:t>
            </a:r>
            <a:r>
              <a:rPr dirty="0" sz="1600" spc="-85" i="1">
                <a:solidFill>
                  <a:srgbClr val="1B4587"/>
                </a:solidFill>
                <a:latin typeface="Trebuchet MS"/>
                <a:cs typeface="Trebuchet MS"/>
              </a:rPr>
              <a:t>program that </a:t>
            </a:r>
            <a:r>
              <a:rPr dirty="0" sz="1600" spc="-60" i="1">
                <a:solidFill>
                  <a:srgbClr val="1B4587"/>
                </a:solidFill>
                <a:latin typeface="Trebuchet MS"/>
                <a:cs typeface="Trebuchet MS"/>
              </a:rPr>
              <a:t>connects </a:t>
            </a:r>
            <a:r>
              <a:rPr dirty="0" sz="1600" spc="-70" i="1">
                <a:solidFill>
                  <a:srgbClr val="1B4587"/>
                </a:solidFill>
                <a:latin typeface="Trebuchet MS"/>
                <a:cs typeface="Trebuchet MS"/>
              </a:rPr>
              <a:t>students </a:t>
            </a:r>
            <a:r>
              <a:rPr dirty="0" sz="1600" spc="-85" i="1">
                <a:solidFill>
                  <a:srgbClr val="1B4587"/>
                </a:solidFill>
                <a:latin typeface="Trebuchet MS"/>
                <a:cs typeface="Trebuchet MS"/>
              </a:rPr>
              <a:t>with </a:t>
            </a:r>
            <a:r>
              <a:rPr dirty="0" sz="1600" spc="-45" i="1">
                <a:solidFill>
                  <a:srgbClr val="1B4587"/>
                </a:solidFill>
                <a:latin typeface="Trebuchet MS"/>
                <a:cs typeface="Trebuchet MS"/>
              </a:rPr>
              <a:t>hands-on </a:t>
            </a:r>
            <a:r>
              <a:rPr dirty="0" sz="1600" spc="-60" i="1">
                <a:solidFill>
                  <a:srgbClr val="1B4587"/>
                </a:solidFill>
                <a:latin typeface="Trebuchet MS"/>
                <a:cs typeface="Trebuchet MS"/>
              </a:rPr>
              <a:t>data </a:t>
            </a:r>
            <a:r>
              <a:rPr dirty="0" sz="1600" spc="-70" i="1">
                <a:solidFill>
                  <a:srgbClr val="1B4587"/>
                </a:solidFill>
                <a:latin typeface="Trebuchet MS"/>
                <a:cs typeface="Trebuchet MS"/>
              </a:rPr>
              <a:t>science </a:t>
            </a:r>
            <a:r>
              <a:rPr dirty="0" sz="1600" spc="-85" i="1">
                <a:solidFill>
                  <a:srgbClr val="1B4587"/>
                </a:solidFill>
                <a:latin typeface="Trebuchet MS"/>
                <a:cs typeface="Trebuchet MS"/>
              </a:rPr>
              <a:t>research- </a:t>
            </a:r>
            <a:r>
              <a:rPr dirty="0" sz="1600" spc="-8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95" i="1">
                <a:solidFill>
                  <a:srgbClr val="1B4587"/>
                </a:solidFill>
                <a:latin typeface="Trebuchet MS"/>
                <a:cs typeface="Trebuchet MS"/>
              </a:rPr>
              <a:t>non-proﬁts,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90" i="1">
                <a:solidFill>
                  <a:srgbClr val="1B4587"/>
                </a:solidFill>
                <a:latin typeface="Trebuchet MS"/>
                <a:cs typeface="Trebuchet MS"/>
              </a:rPr>
              <a:t>start-ups,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95" i="1">
                <a:solidFill>
                  <a:srgbClr val="1B4587"/>
                </a:solidFill>
                <a:latin typeface="Trebuchet MS"/>
                <a:cs typeface="Trebuchet MS"/>
              </a:rPr>
              <a:t>institutions,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135" i="1">
                <a:solidFill>
                  <a:srgbClr val="1B4587"/>
                </a:solidFill>
                <a:latin typeface="Trebuchet MS"/>
                <a:cs typeface="Trebuchet MS"/>
              </a:rPr>
              <a:t>etc.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70" i="1">
                <a:solidFill>
                  <a:srgbClr val="1B4587"/>
                </a:solidFill>
                <a:latin typeface="Trebuchet MS"/>
                <a:cs typeface="Trebuchet MS"/>
              </a:rPr>
              <a:t>Students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110" i="1">
                <a:solidFill>
                  <a:srgbClr val="1B4587"/>
                </a:solidFill>
                <a:latin typeface="Trebuchet MS"/>
                <a:cs typeface="Trebuchet MS"/>
              </a:rPr>
              <a:t>from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90" i="1">
                <a:solidFill>
                  <a:srgbClr val="1B4587"/>
                </a:solidFill>
                <a:latin typeface="Trebuchet MS"/>
                <a:cs typeface="Trebuchet MS"/>
              </a:rPr>
              <a:t>underrepresented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85" i="1">
                <a:solidFill>
                  <a:srgbClr val="1B4587"/>
                </a:solidFill>
                <a:latin typeface="Trebuchet MS"/>
                <a:cs typeface="Trebuchet MS"/>
              </a:rPr>
              <a:t>minority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70" i="1">
                <a:solidFill>
                  <a:srgbClr val="1B4587"/>
                </a:solidFill>
                <a:latin typeface="Trebuchet MS"/>
                <a:cs typeface="Trebuchet MS"/>
              </a:rPr>
              <a:t>groups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40" i="1">
                <a:solidFill>
                  <a:srgbClr val="1B4587"/>
                </a:solidFill>
                <a:latin typeface="Trebuchet MS"/>
                <a:cs typeface="Trebuchet MS"/>
              </a:rPr>
              <a:t>and</a:t>
            </a:r>
            <a:r>
              <a:rPr dirty="0" sz="1600" spc="-17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110" i="1">
                <a:solidFill>
                  <a:srgbClr val="1B4587"/>
                </a:solidFill>
                <a:latin typeface="Trebuchet MS"/>
                <a:cs typeface="Trebuchet MS"/>
              </a:rPr>
              <a:t>ﬁrst-time </a:t>
            </a:r>
            <a:r>
              <a:rPr dirty="0" sz="1600" spc="-465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85" i="1">
                <a:solidFill>
                  <a:srgbClr val="1B4587"/>
                </a:solidFill>
                <a:latin typeface="Trebuchet MS"/>
                <a:cs typeface="Trebuchet MS"/>
              </a:rPr>
              <a:t>researchers</a:t>
            </a:r>
            <a:r>
              <a:rPr dirty="0" sz="1600" spc="-180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100" i="1">
                <a:solidFill>
                  <a:srgbClr val="1B4587"/>
                </a:solidFill>
                <a:latin typeface="Trebuchet MS"/>
                <a:cs typeface="Trebuchet MS"/>
              </a:rPr>
              <a:t>receive</a:t>
            </a:r>
            <a:r>
              <a:rPr dirty="0" sz="1600" spc="-175" i="1">
                <a:solidFill>
                  <a:srgbClr val="1B4587"/>
                </a:solidFill>
                <a:latin typeface="Trebuchet MS"/>
                <a:cs typeface="Trebuchet MS"/>
              </a:rPr>
              <a:t> </a:t>
            </a:r>
            <a:r>
              <a:rPr dirty="0" sz="1600" spc="-120" i="1">
                <a:solidFill>
                  <a:srgbClr val="1B4587"/>
                </a:solidFill>
                <a:latin typeface="Trebuchet MS"/>
                <a:cs typeface="Trebuchet MS"/>
              </a:rPr>
              <a:t>priority.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778587" y="4209155"/>
            <a:ext cx="60617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800" spc="-1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Arial MT"/>
                <a:cs typeface="Arial MT"/>
                <a:hlinkClick r:id="rId17"/>
              </a:rPr>
              <a:t>https://data.berkeley.edu/research/discovery-program-home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9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81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43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05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6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29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91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3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15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37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38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00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62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24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18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48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10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72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34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9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-4762" y="7"/>
            <a:ext cx="9153525" cy="5143500"/>
            <a:chOff x="-4762" y="7"/>
            <a:chExt cx="9153525" cy="5143500"/>
          </a:xfrm>
        </p:grpSpPr>
        <p:sp>
          <p:nvSpPr>
            <p:cNvPr id="25" name="object 25"/>
            <p:cNvSpPr/>
            <p:nvPr/>
          </p:nvSpPr>
          <p:spPr>
            <a:xfrm>
              <a:off x="8758237" y="7"/>
              <a:ext cx="9525" cy="5143500"/>
            </a:xfrm>
            <a:custGeom>
              <a:avLst/>
              <a:gdLst/>
              <a:ahLst/>
              <a:cxnLst/>
              <a:rect l="l" t="t" r="r" b="b"/>
              <a:pathLst>
                <a:path w="9525" h="5143500">
                  <a:moveTo>
                    <a:pt x="0" y="0"/>
                  </a:moveTo>
                  <a:lnTo>
                    <a:pt x="9524" y="0"/>
                  </a:lnTo>
                  <a:lnTo>
                    <a:pt x="9524" y="5143492"/>
                  </a:lnTo>
                  <a:lnTo>
                    <a:pt x="0" y="5143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0" y="4446774"/>
              <a:ext cx="9144000" cy="627380"/>
            </a:xfrm>
            <a:custGeom>
              <a:avLst/>
              <a:gdLst/>
              <a:ahLst/>
              <a:cxnLst/>
              <a:rect l="l" t="t" r="r" b="b"/>
              <a:pathLst>
                <a:path w="9144000" h="627379">
                  <a:moveTo>
                    <a:pt x="5724524" y="627112"/>
                  </a:moveTo>
                  <a:lnTo>
                    <a:pt x="5338774" y="627112"/>
                  </a:lnTo>
                  <a:lnTo>
                    <a:pt x="4962524" y="381841"/>
                  </a:lnTo>
                  <a:lnTo>
                    <a:pt x="4581524" y="371017"/>
                  </a:lnTo>
                  <a:lnTo>
                    <a:pt x="4190999" y="58736"/>
                  </a:lnTo>
                  <a:lnTo>
                    <a:pt x="3824299" y="196995"/>
                  </a:lnTo>
                  <a:lnTo>
                    <a:pt x="3448049" y="259386"/>
                  </a:lnTo>
                  <a:lnTo>
                    <a:pt x="3047999" y="528614"/>
                  </a:lnTo>
                  <a:lnTo>
                    <a:pt x="2671774" y="531889"/>
                  </a:lnTo>
                  <a:lnTo>
                    <a:pt x="2295524" y="338184"/>
                  </a:lnTo>
                  <a:lnTo>
                    <a:pt x="1914524" y="0"/>
                  </a:lnTo>
                  <a:lnTo>
                    <a:pt x="1533524" y="124763"/>
                  </a:lnTo>
                  <a:lnTo>
                    <a:pt x="761999" y="128055"/>
                  </a:lnTo>
                  <a:lnTo>
                    <a:pt x="385774" y="282360"/>
                  </a:lnTo>
                  <a:lnTo>
                    <a:pt x="0" y="19544"/>
                  </a:lnTo>
                  <a:lnTo>
                    <a:pt x="9143999" y="79242"/>
                  </a:lnTo>
                  <a:lnTo>
                    <a:pt x="8767774" y="282360"/>
                  </a:lnTo>
                  <a:lnTo>
                    <a:pt x="8391524" y="200287"/>
                  </a:lnTo>
                  <a:lnTo>
                    <a:pt x="7619999" y="203562"/>
                  </a:lnTo>
                  <a:lnTo>
                    <a:pt x="7262824" y="420258"/>
                  </a:lnTo>
                  <a:lnTo>
                    <a:pt x="6857999" y="285652"/>
                  </a:lnTo>
                  <a:lnTo>
                    <a:pt x="6500824" y="502348"/>
                  </a:lnTo>
                  <a:lnTo>
                    <a:pt x="6124574" y="502348"/>
                  </a:lnTo>
                  <a:lnTo>
                    <a:pt x="5724524" y="627112"/>
                  </a:lnTo>
                  <a:close/>
                </a:path>
              </a:pathLst>
            </a:custGeom>
            <a:solidFill>
              <a:srgbClr val="AEF000">
                <a:alpha val="81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0" y="4592917"/>
              <a:ext cx="9144000" cy="498475"/>
            </a:xfrm>
            <a:custGeom>
              <a:avLst/>
              <a:gdLst/>
              <a:ahLst/>
              <a:cxnLst/>
              <a:rect l="l" t="t" r="r" b="b"/>
              <a:pathLst>
                <a:path w="9144000" h="498475">
                  <a:moveTo>
                    <a:pt x="4962524" y="498365"/>
                  </a:moveTo>
                  <a:lnTo>
                    <a:pt x="4571999" y="303540"/>
                  </a:lnTo>
                  <a:lnTo>
                    <a:pt x="4190999" y="175260"/>
                  </a:lnTo>
                  <a:lnTo>
                    <a:pt x="3819524" y="256024"/>
                  </a:lnTo>
                  <a:lnTo>
                    <a:pt x="3438524" y="189514"/>
                  </a:lnTo>
                  <a:lnTo>
                    <a:pt x="3038474" y="189514"/>
                  </a:lnTo>
                  <a:lnTo>
                    <a:pt x="2657474" y="265537"/>
                  </a:lnTo>
                  <a:lnTo>
                    <a:pt x="2295524" y="389078"/>
                  </a:lnTo>
                  <a:lnTo>
                    <a:pt x="1914524" y="389078"/>
                  </a:lnTo>
                  <a:lnTo>
                    <a:pt x="1533524" y="156250"/>
                  </a:lnTo>
                  <a:lnTo>
                    <a:pt x="1152524" y="265537"/>
                  </a:lnTo>
                  <a:lnTo>
                    <a:pt x="390524" y="265537"/>
                  </a:lnTo>
                  <a:lnTo>
                    <a:pt x="0" y="129715"/>
                  </a:lnTo>
                  <a:lnTo>
                    <a:pt x="9143999" y="0"/>
                  </a:lnTo>
                  <a:lnTo>
                    <a:pt x="8753474" y="303540"/>
                  </a:lnTo>
                  <a:lnTo>
                    <a:pt x="8391524" y="384321"/>
                  </a:lnTo>
                  <a:lnTo>
                    <a:pt x="8010524" y="156250"/>
                  </a:lnTo>
                  <a:lnTo>
                    <a:pt x="7248524" y="156250"/>
                  </a:lnTo>
                  <a:lnTo>
                    <a:pt x="6867524" y="265537"/>
                  </a:lnTo>
                  <a:lnTo>
                    <a:pt x="6486524" y="265537"/>
                  </a:lnTo>
                  <a:lnTo>
                    <a:pt x="6105524" y="132483"/>
                  </a:lnTo>
                  <a:lnTo>
                    <a:pt x="5714999" y="365311"/>
                  </a:lnTo>
                  <a:lnTo>
                    <a:pt x="5324474" y="365311"/>
                  </a:lnTo>
                  <a:lnTo>
                    <a:pt x="4962524" y="498365"/>
                  </a:lnTo>
                  <a:close/>
                </a:path>
              </a:pathLst>
            </a:custGeom>
            <a:solidFill>
              <a:srgbClr val="00CEF6">
                <a:alpha val="734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7980" y="4252968"/>
              <a:ext cx="122612" cy="14800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4693" y="4522531"/>
              <a:ext cx="151187" cy="17658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1980" y="4570168"/>
              <a:ext cx="122612" cy="14800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0" y="4462475"/>
              <a:ext cx="9144000" cy="595630"/>
            </a:xfrm>
            <a:custGeom>
              <a:avLst/>
              <a:gdLst/>
              <a:ahLst/>
              <a:cxnLst/>
              <a:rect l="l" t="t" r="r" b="b"/>
              <a:pathLst>
                <a:path w="9144000" h="595629">
                  <a:moveTo>
                    <a:pt x="0" y="170875"/>
                  </a:moveTo>
                  <a:lnTo>
                    <a:pt x="385774" y="533399"/>
                  </a:lnTo>
                  <a:lnTo>
                    <a:pt x="766774" y="533399"/>
                  </a:lnTo>
                  <a:lnTo>
                    <a:pt x="1147774" y="471474"/>
                  </a:lnTo>
                  <a:lnTo>
                    <a:pt x="1528774" y="595299"/>
                  </a:lnTo>
                  <a:lnTo>
                    <a:pt x="1904999" y="400049"/>
                  </a:lnTo>
                  <a:lnTo>
                    <a:pt x="2290774" y="400049"/>
                  </a:lnTo>
                  <a:lnTo>
                    <a:pt x="2662249" y="119049"/>
                  </a:lnTo>
                  <a:lnTo>
                    <a:pt x="3043249" y="185724"/>
                  </a:lnTo>
                  <a:lnTo>
                    <a:pt x="3428999" y="185724"/>
                  </a:lnTo>
                  <a:lnTo>
                    <a:pt x="3814774" y="519099"/>
                  </a:lnTo>
                  <a:lnTo>
                    <a:pt x="4195774" y="519099"/>
                  </a:lnTo>
                </a:path>
                <a:path w="9144000" h="595629">
                  <a:moveTo>
                    <a:pt x="4195774" y="523874"/>
                  </a:moveTo>
                  <a:lnTo>
                    <a:pt x="4571999" y="228599"/>
                  </a:lnTo>
                  <a:lnTo>
                    <a:pt x="4957774" y="109524"/>
                  </a:lnTo>
                  <a:lnTo>
                    <a:pt x="5338774" y="342899"/>
                  </a:lnTo>
                  <a:lnTo>
                    <a:pt x="5714999" y="342899"/>
                  </a:lnTo>
                  <a:lnTo>
                    <a:pt x="6095999" y="414324"/>
                  </a:lnTo>
                  <a:lnTo>
                    <a:pt x="6476999" y="295274"/>
                  </a:lnTo>
                  <a:lnTo>
                    <a:pt x="6862774" y="590549"/>
                  </a:lnTo>
                  <a:lnTo>
                    <a:pt x="7248524" y="590549"/>
                  </a:lnTo>
                  <a:lnTo>
                    <a:pt x="7619999" y="0"/>
                  </a:lnTo>
                </a:path>
                <a:path w="9144000" h="595629">
                  <a:moveTo>
                    <a:pt x="7624774" y="9524"/>
                  </a:moveTo>
                  <a:lnTo>
                    <a:pt x="8000999" y="128574"/>
                  </a:lnTo>
                  <a:lnTo>
                    <a:pt x="8391524" y="128574"/>
                  </a:lnTo>
                  <a:lnTo>
                    <a:pt x="8772524" y="128574"/>
                  </a:lnTo>
                  <a:lnTo>
                    <a:pt x="9143999" y="412904"/>
                  </a:lnTo>
                </a:path>
              </a:pathLst>
            </a:custGeom>
            <a:ln w="952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0" y="4443488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4">
                  <a:moveTo>
                    <a:pt x="14160" y="182867"/>
                  </a:moveTo>
                  <a:lnTo>
                    <a:pt x="11150" y="175628"/>
                  </a:lnTo>
                  <a:lnTo>
                    <a:pt x="469" y="164934"/>
                  </a:lnTo>
                  <a:lnTo>
                    <a:pt x="0" y="164744"/>
                  </a:lnTo>
                  <a:lnTo>
                    <a:pt x="0" y="214503"/>
                  </a:lnTo>
                  <a:lnTo>
                    <a:pt x="5803" y="210578"/>
                  </a:lnTo>
                  <a:lnTo>
                    <a:pt x="11912" y="201523"/>
                  </a:lnTo>
                  <a:lnTo>
                    <a:pt x="14160" y="190436"/>
                  </a:lnTo>
                  <a:lnTo>
                    <a:pt x="14160" y="182867"/>
                  </a:lnTo>
                  <a:close/>
                </a:path>
                <a:path w="9144000" h="643254">
                  <a:moveTo>
                    <a:pt x="409448" y="540054"/>
                  </a:moveTo>
                  <a:lnTo>
                    <a:pt x="406438" y="532815"/>
                  </a:lnTo>
                  <a:lnTo>
                    <a:pt x="395757" y="522122"/>
                  </a:lnTo>
                  <a:lnTo>
                    <a:pt x="388505" y="519112"/>
                  </a:lnTo>
                  <a:lnTo>
                    <a:pt x="380949" y="519112"/>
                  </a:lnTo>
                  <a:lnTo>
                    <a:pt x="369849" y="521360"/>
                  </a:lnTo>
                  <a:lnTo>
                    <a:pt x="360794" y="527469"/>
                  </a:lnTo>
                  <a:lnTo>
                    <a:pt x="354685" y="536524"/>
                  </a:lnTo>
                  <a:lnTo>
                    <a:pt x="352437" y="547624"/>
                  </a:lnTo>
                  <a:lnTo>
                    <a:pt x="354685" y="558711"/>
                  </a:lnTo>
                  <a:lnTo>
                    <a:pt x="360794" y="567766"/>
                  </a:lnTo>
                  <a:lnTo>
                    <a:pt x="369849" y="573874"/>
                  </a:lnTo>
                  <a:lnTo>
                    <a:pt x="380949" y="576122"/>
                  </a:lnTo>
                  <a:lnTo>
                    <a:pt x="392036" y="573874"/>
                  </a:lnTo>
                  <a:lnTo>
                    <a:pt x="401091" y="567766"/>
                  </a:lnTo>
                  <a:lnTo>
                    <a:pt x="407200" y="558711"/>
                  </a:lnTo>
                  <a:lnTo>
                    <a:pt x="409448" y="547624"/>
                  </a:lnTo>
                  <a:lnTo>
                    <a:pt x="409448" y="540054"/>
                  </a:lnTo>
                  <a:close/>
                </a:path>
                <a:path w="9144000" h="643254">
                  <a:moveTo>
                    <a:pt x="790448" y="549579"/>
                  </a:moveTo>
                  <a:lnTo>
                    <a:pt x="787438" y="542340"/>
                  </a:lnTo>
                  <a:lnTo>
                    <a:pt x="776757" y="531647"/>
                  </a:lnTo>
                  <a:lnTo>
                    <a:pt x="769505" y="528637"/>
                  </a:lnTo>
                  <a:lnTo>
                    <a:pt x="761949" y="528637"/>
                  </a:lnTo>
                  <a:lnTo>
                    <a:pt x="750849" y="530885"/>
                  </a:lnTo>
                  <a:lnTo>
                    <a:pt x="741794" y="536994"/>
                  </a:lnTo>
                  <a:lnTo>
                    <a:pt x="735685" y="546049"/>
                  </a:lnTo>
                  <a:lnTo>
                    <a:pt x="733437" y="557149"/>
                  </a:lnTo>
                  <a:lnTo>
                    <a:pt x="735685" y="568236"/>
                  </a:lnTo>
                  <a:lnTo>
                    <a:pt x="741794" y="577291"/>
                  </a:lnTo>
                  <a:lnTo>
                    <a:pt x="750849" y="583399"/>
                  </a:lnTo>
                  <a:lnTo>
                    <a:pt x="761949" y="585647"/>
                  </a:lnTo>
                  <a:lnTo>
                    <a:pt x="773036" y="583399"/>
                  </a:lnTo>
                  <a:lnTo>
                    <a:pt x="782091" y="577291"/>
                  </a:lnTo>
                  <a:lnTo>
                    <a:pt x="788200" y="568236"/>
                  </a:lnTo>
                  <a:lnTo>
                    <a:pt x="790448" y="557149"/>
                  </a:lnTo>
                  <a:lnTo>
                    <a:pt x="790448" y="549579"/>
                  </a:lnTo>
                  <a:close/>
                </a:path>
                <a:path w="9144000" h="643254">
                  <a:moveTo>
                    <a:pt x="1171448" y="478142"/>
                  </a:moveTo>
                  <a:lnTo>
                    <a:pt x="1168438" y="470903"/>
                  </a:lnTo>
                  <a:lnTo>
                    <a:pt x="1157757" y="460209"/>
                  </a:lnTo>
                  <a:lnTo>
                    <a:pt x="1150505" y="457200"/>
                  </a:lnTo>
                  <a:lnTo>
                    <a:pt x="1142949" y="457200"/>
                  </a:lnTo>
                  <a:lnTo>
                    <a:pt x="1131849" y="459447"/>
                  </a:lnTo>
                  <a:lnTo>
                    <a:pt x="1122794" y="465556"/>
                  </a:lnTo>
                  <a:lnTo>
                    <a:pt x="1116685" y="474611"/>
                  </a:lnTo>
                  <a:lnTo>
                    <a:pt x="1114437" y="485711"/>
                  </a:lnTo>
                  <a:lnTo>
                    <a:pt x="1116685" y="496798"/>
                  </a:lnTo>
                  <a:lnTo>
                    <a:pt x="1122794" y="505853"/>
                  </a:lnTo>
                  <a:lnTo>
                    <a:pt x="1131849" y="511962"/>
                  </a:lnTo>
                  <a:lnTo>
                    <a:pt x="1142949" y="514210"/>
                  </a:lnTo>
                  <a:lnTo>
                    <a:pt x="1154036" y="511962"/>
                  </a:lnTo>
                  <a:lnTo>
                    <a:pt x="1163091" y="505853"/>
                  </a:lnTo>
                  <a:lnTo>
                    <a:pt x="1169200" y="496798"/>
                  </a:lnTo>
                  <a:lnTo>
                    <a:pt x="1171448" y="485711"/>
                  </a:lnTo>
                  <a:lnTo>
                    <a:pt x="1171448" y="478142"/>
                  </a:lnTo>
                  <a:close/>
                </a:path>
                <a:path w="9144000" h="643254">
                  <a:moveTo>
                    <a:pt x="1552448" y="606729"/>
                  </a:moveTo>
                  <a:lnTo>
                    <a:pt x="1549438" y="599490"/>
                  </a:lnTo>
                  <a:lnTo>
                    <a:pt x="1538757" y="588797"/>
                  </a:lnTo>
                  <a:lnTo>
                    <a:pt x="1531505" y="585787"/>
                  </a:lnTo>
                  <a:lnTo>
                    <a:pt x="1523949" y="585787"/>
                  </a:lnTo>
                  <a:lnTo>
                    <a:pt x="1512849" y="588035"/>
                  </a:lnTo>
                  <a:lnTo>
                    <a:pt x="1503794" y="594144"/>
                  </a:lnTo>
                  <a:lnTo>
                    <a:pt x="1497685" y="603199"/>
                  </a:lnTo>
                  <a:lnTo>
                    <a:pt x="1495437" y="614299"/>
                  </a:lnTo>
                  <a:lnTo>
                    <a:pt x="1497685" y="625386"/>
                  </a:lnTo>
                  <a:lnTo>
                    <a:pt x="1503794" y="634441"/>
                  </a:lnTo>
                  <a:lnTo>
                    <a:pt x="1512849" y="640549"/>
                  </a:lnTo>
                  <a:lnTo>
                    <a:pt x="1523949" y="642797"/>
                  </a:lnTo>
                  <a:lnTo>
                    <a:pt x="1535036" y="640549"/>
                  </a:lnTo>
                  <a:lnTo>
                    <a:pt x="1544091" y="634441"/>
                  </a:lnTo>
                  <a:lnTo>
                    <a:pt x="1550200" y="625386"/>
                  </a:lnTo>
                  <a:lnTo>
                    <a:pt x="1552448" y="614299"/>
                  </a:lnTo>
                  <a:lnTo>
                    <a:pt x="1552448" y="606729"/>
                  </a:lnTo>
                  <a:close/>
                </a:path>
                <a:path w="9144000" h="643254">
                  <a:moveTo>
                    <a:pt x="1933448" y="411467"/>
                  </a:moveTo>
                  <a:lnTo>
                    <a:pt x="1930438" y="404228"/>
                  </a:lnTo>
                  <a:lnTo>
                    <a:pt x="1919757" y="393534"/>
                  </a:lnTo>
                  <a:lnTo>
                    <a:pt x="1912505" y="390525"/>
                  </a:lnTo>
                  <a:lnTo>
                    <a:pt x="1904949" y="390525"/>
                  </a:lnTo>
                  <a:lnTo>
                    <a:pt x="1893849" y="392772"/>
                  </a:lnTo>
                  <a:lnTo>
                    <a:pt x="1884794" y="398881"/>
                  </a:lnTo>
                  <a:lnTo>
                    <a:pt x="1878685" y="407936"/>
                  </a:lnTo>
                  <a:lnTo>
                    <a:pt x="1876437" y="419036"/>
                  </a:lnTo>
                  <a:lnTo>
                    <a:pt x="1878685" y="430123"/>
                  </a:lnTo>
                  <a:lnTo>
                    <a:pt x="1884794" y="439178"/>
                  </a:lnTo>
                  <a:lnTo>
                    <a:pt x="1893849" y="445287"/>
                  </a:lnTo>
                  <a:lnTo>
                    <a:pt x="1904949" y="447535"/>
                  </a:lnTo>
                  <a:lnTo>
                    <a:pt x="1916036" y="445287"/>
                  </a:lnTo>
                  <a:lnTo>
                    <a:pt x="1925091" y="439178"/>
                  </a:lnTo>
                  <a:lnTo>
                    <a:pt x="1931200" y="430123"/>
                  </a:lnTo>
                  <a:lnTo>
                    <a:pt x="1933448" y="419036"/>
                  </a:lnTo>
                  <a:lnTo>
                    <a:pt x="1933448" y="411467"/>
                  </a:lnTo>
                  <a:close/>
                </a:path>
                <a:path w="9144000" h="643254">
                  <a:moveTo>
                    <a:pt x="2314448" y="406704"/>
                  </a:moveTo>
                  <a:lnTo>
                    <a:pt x="2311438" y="399465"/>
                  </a:lnTo>
                  <a:lnTo>
                    <a:pt x="2300757" y="388772"/>
                  </a:lnTo>
                  <a:lnTo>
                    <a:pt x="2293505" y="385762"/>
                  </a:lnTo>
                  <a:lnTo>
                    <a:pt x="2285949" y="385762"/>
                  </a:lnTo>
                  <a:lnTo>
                    <a:pt x="2274849" y="388010"/>
                  </a:lnTo>
                  <a:lnTo>
                    <a:pt x="2265794" y="394119"/>
                  </a:lnTo>
                  <a:lnTo>
                    <a:pt x="2259685" y="403174"/>
                  </a:lnTo>
                  <a:lnTo>
                    <a:pt x="2257437" y="414274"/>
                  </a:lnTo>
                  <a:lnTo>
                    <a:pt x="2259685" y="425361"/>
                  </a:lnTo>
                  <a:lnTo>
                    <a:pt x="2265794" y="434416"/>
                  </a:lnTo>
                  <a:lnTo>
                    <a:pt x="2274849" y="440524"/>
                  </a:lnTo>
                  <a:lnTo>
                    <a:pt x="2285949" y="442772"/>
                  </a:lnTo>
                  <a:lnTo>
                    <a:pt x="2297036" y="440524"/>
                  </a:lnTo>
                  <a:lnTo>
                    <a:pt x="2306091" y="434416"/>
                  </a:lnTo>
                  <a:lnTo>
                    <a:pt x="2312200" y="425361"/>
                  </a:lnTo>
                  <a:lnTo>
                    <a:pt x="2314448" y="414274"/>
                  </a:lnTo>
                  <a:lnTo>
                    <a:pt x="2314448" y="406704"/>
                  </a:lnTo>
                  <a:close/>
                </a:path>
                <a:path w="9144000" h="643254">
                  <a:moveTo>
                    <a:pt x="2695448" y="125717"/>
                  </a:moveTo>
                  <a:lnTo>
                    <a:pt x="2692438" y="118478"/>
                  </a:lnTo>
                  <a:lnTo>
                    <a:pt x="2681757" y="107784"/>
                  </a:lnTo>
                  <a:lnTo>
                    <a:pt x="2674505" y="104775"/>
                  </a:lnTo>
                  <a:lnTo>
                    <a:pt x="2666949" y="104775"/>
                  </a:lnTo>
                  <a:lnTo>
                    <a:pt x="2655849" y="107022"/>
                  </a:lnTo>
                  <a:lnTo>
                    <a:pt x="2646794" y="113131"/>
                  </a:lnTo>
                  <a:lnTo>
                    <a:pt x="2640685" y="122186"/>
                  </a:lnTo>
                  <a:lnTo>
                    <a:pt x="2638437" y="133286"/>
                  </a:lnTo>
                  <a:lnTo>
                    <a:pt x="2640685" y="144373"/>
                  </a:lnTo>
                  <a:lnTo>
                    <a:pt x="2646794" y="153428"/>
                  </a:lnTo>
                  <a:lnTo>
                    <a:pt x="2655849" y="159537"/>
                  </a:lnTo>
                  <a:lnTo>
                    <a:pt x="2666949" y="161785"/>
                  </a:lnTo>
                  <a:lnTo>
                    <a:pt x="2678036" y="159537"/>
                  </a:lnTo>
                  <a:lnTo>
                    <a:pt x="2687091" y="153428"/>
                  </a:lnTo>
                  <a:lnTo>
                    <a:pt x="2693200" y="144373"/>
                  </a:lnTo>
                  <a:lnTo>
                    <a:pt x="2695448" y="133286"/>
                  </a:lnTo>
                  <a:lnTo>
                    <a:pt x="2695448" y="125717"/>
                  </a:lnTo>
                  <a:close/>
                </a:path>
                <a:path w="9144000" h="643254">
                  <a:moveTo>
                    <a:pt x="3076448" y="192392"/>
                  </a:moveTo>
                  <a:lnTo>
                    <a:pt x="3073438" y="185153"/>
                  </a:lnTo>
                  <a:lnTo>
                    <a:pt x="3062757" y="174459"/>
                  </a:lnTo>
                  <a:lnTo>
                    <a:pt x="3055505" y="171450"/>
                  </a:lnTo>
                  <a:lnTo>
                    <a:pt x="3047949" y="171450"/>
                  </a:lnTo>
                  <a:lnTo>
                    <a:pt x="3036849" y="173697"/>
                  </a:lnTo>
                  <a:lnTo>
                    <a:pt x="3027794" y="179806"/>
                  </a:lnTo>
                  <a:lnTo>
                    <a:pt x="3021685" y="188861"/>
                  </a:lnTo>
                  <a:lnTo>
                    <a:pt x="3019437" y="199961"/>
                  </a:lnTo>
                  <a:lnTo>
                    <a:pt x="3021685" y="211048"/>
                  </a:lnTo>
                  <a:lnTo>
                    <a:pt x="3027794" y="220103"/>
                  </a:lnTo>
                  <a:lnTo>
                    <a:pt x="3036849" y="226212"/>
                  </a:lnTo>
                  <a:lnTo>
                    <a:pt x="3047949" y="228460"/>
                  </a:lnTo>
                  <a:lnTo>
                    <a:pt x="3059036" y="226212"/>
                  </a:lnTo>
                  <a:lnTo>
                    <a:pt x="3068091" y="220103"/>
                  </a:lnTo>
                  <a:lnTo>
                    <a:pt x="3074200" y="211048"/>
                  </a:lnTo>
                  <a:lnTo>
                    <a:pt x="3076448" y="199961"/>
                  </a:lnTo>
                  <a:lnTo>
                    <a:pt x="3076448" y="192392"/>
                  </a:lnTo>
                  <a:close/>
                </a:path>
                <a:path w="9144000" h="643254">
                  <a:moveTo>
                    <a:pt x="3457448" y="192392"/>
                  </a:moveTo>
                  <a:lnTo>
                    <a:pt x="3454438" y="185153"/>
                  </a:lnTo>
                  <a:lnTo>
                    <a:pt x="3443757" y="174459"/>
                  </a:lnTo>
                  <a:lnTo>
                    <a:pt x="3436505" y="171450"/>
                  </a:lnTo>
                  <a:lnTo>
                    <a:pt x="3428949" y="171450"/>
                  </a:lnTo>
                  <a:lnTo>
                    <a:pt x="3417849" y="173697"/>
                  </a:lnTo>
                  <a:lnTo>
                    <a:pt x="3408794" y="179806"/>
                  </a:lnTo>
                  <a:lnTo>
                    <a:pt x="3402685" y="188861"/>
                  </a:lnTo>
                  <a:lnTo>
                    <a:pt x="3400437" y="199961"/>
                  </a:lnTo>
                  <a:lnTo>
                    <a:pt x="3402685" y="211048"/>
                  </a:lnTo>
                  <a:lnTo>
                    <a:pt x="3408794" y="220103"/>
                  </a:lnTo>
                  <a:lnTo>
                    <a:pt x="3417849" y="226212"/>
                  </a:lnTo>
                  <a:lnTo>
                    <a:pt x="3428949" y="228460"/>
                  </a:lnTo>
                  <a:lnTo>
                    <a:pt x="3440036" y="226212"/>
                  </a:lnTo>
                  <a:lnTo>
                    <a:pt x="3449091" y="220103"/>
                  </a:lnTo>
                  <a:lnTo>
                    <a:pt x="3455200" y="211048"/>
                  </a:lnTo>
                  <a:lnTo>
                    <a:pt x="3457448" y="199961"/>
                  </a:lnTo>
                  <a:lnTo>
                    <a:pt x="3457448" y="192392"/>
                  </a:lnTo>
                  <a:close/>
                </a:path>
                <a:path w="9144000" h="643254">
                  <a:moveTo>
                    <a:pt x="3838448" y="525767"/>
                  </a:moveTo>
                  <a:lnTo>
                    <a:pt x="3835438" y="518528"/>
                  </a:lnTo>
                  <a:lnTo>
                    <a:pt x="3824757" y="507834"/>
                  </a:lnTo>
                  <a:lnTo>
                    <a:pt x="3817505" y="504825"/>
                  </a:lnTo>
                  <a:lnTo>
                    <a:pt x="3809949" y="504825"/>
                  </a:lnTo>
                  <a:lnTo>
                    <a:pt x="3798849" y="507072"/>
                  </a:lnTo>
                  <a:lnTo>
                    <a:pt x="3789794" y="513181"/>
                  </a:lnTo>
                  <a:lnTo>
                    <a:pt x="3783685" y="522236"/>
                  </a:lnTo>
                  <a:lnTo>
                    <a:pt x="3781437" y="533336"/>
                  </a:lnTo>
                  <a:lnTo>
                    <a:pt x="3783685" y="544423"/>
                  </a:lnTo>
                  <a:lnTo>
                    <a:pt x="3789794" y="553478"/>
                  </a:lnTo>
                  <a:lnTo>
                    <a:pt x="3798849" y="559587"/>
                  </a:lnTo>
                  <a:lnTo>
                    <a:pt x="3809949" y="561835"/>
                  </a:lnTo>
                  <a:lnTo>
                    <a:pt x="3821036" y="559587"/>
                  </a:lnTo>
                  <a:lnTo>
                    <a:pt x="3830091" y="553478"/>
                  </a:lnTo>
                  <a:lnTo>
                    <a:pt x="3836200" y="544423"/>
                  </a:lnTo>
                  <a:lnTo>
                    <a:pt x="3838448" y="533336"/>
                  </a:lnTo>
                  <a:lnTo>
                    <a:pt x="3838448" y="525767"/>
                  </a:lnTo>
                  <a:close/>
                </a:path>
                <a:path w="9144000" h="643254">
                  <a:moveTo>
                    <a:pt x="4219448" y="525767"/>
                  </a:moveTo>
                  <a:lnTo>
                    <a:pt x="4216438" y="518528"/>
                  </a:lnTo>
                  <a:lnTo>
                    <a:pt x="4205757" y="507834"/>
                  </a:lnTo>
                  <a:lnTo>
                    <a:pt x="4198505" y="504825"/>
                  </a:lnTo>
                  <a:lnTo>
                    <a:pt x="4190949" y="504825"/>
                  </a:lnTo>
                  <a:lnTo>
                    <a:pt x="4179849" y="507072"/>
                  </a:lnTo>
                  <a:lnTo>
                    <a:pt x="4170794" y="513181"/>
                  </a:lnTo>
                  <a:lnTo>
                    <a:pt x="4164685" y="522236"/>
                  </a:lnTo>
                  <a:lnTo>
                    <a:pt x="4162437" y="533336"/>
                  </a:lnTo>
                  <a:lnTo>
                    <a:pt x="4164685" y="544423"/>
                  </a:lnTo>
                  <a:lnTo>
                    <a:pt x="4170794" y="553478"/>
                  </a:lnTo>
                  <a:lnTo>
                    <a:pt x="4179849" y="559587"/>
                  </a:lnTo>
                  <a:lnTo>
                    <a:pt x="4190949" y="561835"/>
                  </a:lnTo>
                  <a:lnTo>
                    <a:pt x="4202036" y="559587"/>
                  </a:lnTo>
                  <a:lnTo>
                    <a:pt x="4211091" y="553478"/>
                  </a:lnTo>
                  <a:lnTo>
                    <a:pt x="4217200" y="544423"/>
                  </a:lnTo>
                  <a:lnTo>
                    <a:pt x="4219448" y="533336"/>
                  </a:lnTo>
                  <a:lnTo>
                    <a:pt x="4219448" y="525767"/>
                  </a:lnTo>
                  <a:close/>
                </a:path>
                <a:path w="9144000" h="643254">
                  <a:moveTo>
                    <a:pt x="4600448" y="244779"/>
                  </a:moveTo>
                  <a:lnTo>
                    <a:pt x="4597438" y="237540"/>
                  </a:lnTo>
                  <a:lnTo>
                    <a:pt x="4586757" y="226847"/>
                  </a:lnTo>
                  <a:lnTo>
                    <a:pt x="4579505" y="223837"/>
                  </a:lnTo>
                  <a:lnTo>
                    <a:pt x="4571949" y="223837"/>
                  </a:lnTo>
                  <a:lnTo>
                    <a:pt x="4560849" y="226085"/>
                  </a:lnTo>
                  <a:lnTo>
                    <a:pt x="4551794" y="232194"/>
                  </a:lnTo>
                  <a:lnTo>
                    <a:pt x="4545685" y="241249"/>
                  </a:lnTo>
                  <a:lnTo>
                    <a:pt x="4543437" y="252349"/>
                  </a:lnTo>
                  <a:lnTo>
                    <a:pt x="4545685" y="263436"/>
                  </a:lnTo>
                  <a:lnTo>
                    <a:pt x="4551794" y="272491"/>
                  </a:lnTo>
                  <a:lnTo>
                    <a:pt x="4560849" y="278599"/>
                  </a:lnTo>
                  <a:lnTo>
                    <a:pt x="4571949" y="280847"/>
                  </a:lnTo>
                  <a:lnTo>
                    <a:pt x="4583036" y="278599"/>
                  </a:lnTo>
                  <a:lnTo>
                    <a:pt x="4592091" y="272491"/>
                  </a:lnTo>
                  <a:lnTo>
                    <a:pt x="4598200" y="263436"/>
                  </a:lnTo>
                  <a:lnTo>
                    <a:pt x="4600448" y="252349"/>
                  </a:lnTo>
                  <a:lnTo>
                    <a:pt x="4600448" y="244779"/>
                  </a:lnTo>
                  <a:close/>
                </a:path>
                <a:path w="9144000" h="643254">
                  <a:moveTo>
                    <a:pt x="4981448" y="120954"/>
                  </a:moveTo>
                  <a:lnTo>
                    <a:pt x="4978438" y="113715"/>
                  </a:lnTo>
                  <a:lnTo>
                    <a:pt x="4967757" y="103022"/>
                  </a:lnTo>
                  <a:lnTo>
                    <a:pt x="4960505" y="100012"/>
                  </a:lnTo>
                  <a:lnTo>
                    <a:pt x="4952949" y="100012"/>
                  </a:lnTo>
                  <a:lnTo>
                    <a:pt x="4941849" y="102260"/>
                  </a:lnTo>
                  <a:lnTo>
                    <a:pt x="4932794" y="108369"/>
                  </a:lnTo>
                  <a:lnTo>
                    <a:pt x="4926685" y="117424"/>
                  </a:lnTo>
                  <a:lnTo>
                    <a:pt x="4924437" y="128524"/>
                  </a:lnTo>
                  <a:lnTo>
                    <a:pt x="4926685" y="139611"/>
                  </a:lnTo>
                  <a:lnTo>
                    <a:pt x="4932794" y="148666"/>
                  </a:lnTo>
                  <a:lnTo>
                    <a:pt x="4941849" y="154774"/>
                  </a:lnTo>
                  <a:lnTo>
                    <a:pt x="4952949" y="157022"/>
                  </a:lnTo>
                  <a:lnTo>
                    <a:pt x="4964036" y="154774"/>
                  </a:lnTo>
                  <a:lnTo>
                    <a:pt x="4973091" y="148666"/>
                  </a:lnTo>
                  <a:lnTo>
                    <a:pt x="4979200" y="139611"/>
                  </a:lnTo>
                  <a:lnTo>
                    <a:pt x="4981448" y="128524"/>
                  </a:lnTo>
                  <a:lnTo>
                    <a:pt x="4981448" y="120954"/>
                  </a:lnTo>
                  <a:close/>
                </a:path>
                <a:path w="9144000" h="643254">
                  <a:moveTo>
                    <a:pt x="5362448" y="349554"/>
                  </a:moveTo>
                  <a:lnTo>
                    <a:pt x="5359438" y="342315"/>
                  </a:lnTo>
                  <a:lnTo>
                    <a:pt x="5348757" y="331622"/>
                  </a:lnTo>
                  <a:lnTo>
                    <a:pt x="5341505" y="328612"/>
                  </a:lnTo>
                  <a:lnTo>
                    <a:pt x="5333949" y="328612"/>
                  </a:lnTo>
                  <a:lnTo>
                    <a:pt x="5322849" y="330860"/>
                  </a:lnTo>
                  <a:lnTo>
                    <a:pt x="5313794" y="336969"/>
                  </a:lnTo>
                  <a:lnTo>
                    <a:pt x="5307685" y="346024"/>
                  </a:lnTo>
                  <a:lnTo>
                    <a:pt x="5305437" y="357124"/>
                  </a:lnTo>
                  <a:lnTo>
                    <a:pt x="5307685" y="368211"/>
                  </a:lnTo>
                  <a:lnTo>
                    <a:pt x="5313794" y="377266"/>
                  </a:lnTo>
                  <a:lnTo>
                    <a:pt x="5322849" y="383374"/>
                  </a:lnTo>
                  <a:lnTo>
                    <a:pt x="5333949" y="385622"/>
                  </a:lnTo>
                  <a:lnTo>
                    <a:pt x="5345036" y="383374"/>
                  </a:lnTo>
                  <a:lnTo>
                    <a:pt x="5354091" y="377266"/>
                  </a:lnTo>
                  <a:lnTo>
                    <a:pt x="5360200" y="368211"/>
                  </a:lnTo>
                  <a:lnTo>
                    <a:pt x="5362448" y="357124"/>
                  </a:lnTo>
                  <a:lnTo>
                    <a:pt x="5362448" y="349554"/>
                  </a:lnTo>
                  <a:close/>
                </a:path>
                <a:path w="9144000" h="643254">
                  <a:moveTo>
                    <a:pt x="5743448" y="349554"/>
                  </a:moveTo>
                  <a:lnTo>
                    <a:pt x="5740438" y="342315"/>
                  </a:lnTo>
                  <a:lnTo>
                    <a:pt x="5729757" y="331622"/>
                  </a:lnTo>
                  <a:lnTo>
                    <a:pt x="5722505" y="328612"/>
                  </a:lnTo>
                  <a:lnTo>
                    <a:pt x="5714949" y="328612"/>
                  </a:lnTo>
                  <a:lnTo>
                    <a:pt x="5703849" y="330860"/>
                  </a:lnTo>
                  <a:lnTo>
                    <a:pt x="5694794" y="336969"/>
                  </a:lnTo>
                  <a:lnTo>
                    <a:pt x="5688685" y="346024"/>
                  </a:lnTo>
                  <a:lnTo>
                    <a:pt x="5686437" y="357124"/>
                  </a:lnTo>
                  <a:lnTo>
                    <a:pt x="5688685" y="368211"/>
                  </a:lnTo>
                  <a:lnTo>
                    <a:pt x="5694794" y="377266"/>
                  </a:lnTo>
                  <a:lnTo>
                    <a:pt x="5703849" y="383374"/>
                  </a:lnTo>
                  <a:lnTo>
                    <a:pt x="5714949" y="385622"/>
                  </a:lnTo>
                  <a:lnTo>
                    <a:pt x="5726036" y="383374"/>
                  </a:lnTo>
                  <a:lnTo>
                    <a:pt x="5735091" y="377266"/>
                  </a:lnTo>
                  <a:lnTo>
                    <a:pt x="5741200" y="368211"/>
                  </a:lnTo>
                  <a:lnTo>
                    <a:pt x="5743448" y="357124"/>
                  </a:lnTo>
                  <a:lnTo>
                    <a:pt x="5743448" y="349554"/>
                  </a:lnTo>
                  <a:close/>
                </a:path>
                <a:path w="9144000" h="643254">
                  <a:moveTo>
                    <a:pt x="6124448" y="425754"/>
                  </a:moveTo>
                  <a:lnTo>
                    <a:pt x="6121438" y="418515"/>
                  </a:lnTo>
                  <a:lnTo>
                    <a:pt x="6110757" y="407822"/>
                  </a:lnTo>
                  <a:lnTo>
                    <a:pt x="6103505" y="404812"/>
                  </a:lnTo>
                  <a:lnTo>
                    <a:pt x="6095949" y="404812"/>
                  </a:lnTo>
                  <a:lnTo>
                    <a:pt x="6084849" y="407060"/>
                  </a:lnTo>
                  <a:lnTo>
                    <a:pt x="6075794" y="413169"/>
                  </a:lnTo>
                  <a:lnTo>
                    <a:pt x="6069685" y="422224"/>
                  </a:lnTo>
                  <a:lnTo>
                    <a:pt x="6067437" y="433324"/>
                  </a:lnTo>
                  <a:lnTo>
                    <a:pt x="6069685" y="444411"/>
                  </a:lnTo>
                  <a:lnTo>
                    <a:pt x="6075794" y="453466"/>
                  </a:lnTo>
                  <a:lnTo>
                    <a:pt x="6084849" y="459574"/>
                  </a:lnTo>
                  <a:lnTo>
                    <a:pt x="6095949" y="461822"/>
                  </a:lnTo>
                  <a:lnTo>
                    <a:pt x="6107036" y="459574"/>
                  </a:lnTo>
                  <a:lnTo>
                    <a:pt x="6116091" y="453466"/>
                  </a:lnTo>
                  <a:lnTo>
                    <a:pt x="6122200" y="444411"/>
                  </a:lnTo>
                  <a:lnTo>
                    <a:pt x="6124448" y="433324"/>
                  </a:lnTo>
                  <a:lnTo>
                    <a:pt x="6124448" y="425754"/>
                  </a:lnTo>
                  <a:close/>
                </a:path>
                <a:path w="9144000" h="643254">
                  <a:moveTo>
                    <a:pt x="6505448" y="306692"/>
                  </a:moveTo>
                  <a:lnTo>
                    <a:pt x="6502438" y="299453"/>
                  </a:lnTo>
                  <a:lnTo>
                    <a:pt x="6491757" y="288759"/>
                  </a:lnTo>
                  <a:lnTo>
                    <a:pt x="6484506" y="285750"/>
                  </a:lnTo>
                  <a:lnTo>
                    <a:pt x="6476949" y="285750"/>
                  </a:lnTo>
                  <a:lnTo>
                    <a:pt x="6465849" y="287997"/>
                  </a:lnTo>
                  <a:lnTo>
                    <a:pt x="6456794" y="294106"/>
                  </a:lnTo>
                  <a:lnTo>
                    <a:pt x="6450685" y="303161"/>
                  </a:lnTo>
                  <a:lnTo>
                    <a:pt x="6448438" y="314261"/>
                  </a:lnTo>
                  <a:lnTo>
                    <a:pt x="6450685" y="325348"/>
                  </a:lnTo>
                  <a:lnTo>
                    <a:pt x="6456794" y="334403"/>
                  </a:lnTo>
                  <a:lnTo>
                    <a:pt x="6465849" y="340512"/>
                  </a:lnTo>
                  <a:lnTo>
                    <a:pt x="6476949" y="342760"/>
                  </a:lnTo>
                  <a:lnTo>
                    <a:pt x="6488036" y="340512"/>
                  </a:lnTo>
                  <a:lnTo>
                    <a:pt x="6497091" y="334403"/>
                  </a:lnTo>
                  <a:lnTo>
                    <a:pt x="6503200" y="325348"/>
                  </a:lnTo>
                  <a:lnTo>
                    <a:pt x="6505448" y="314261"/>
                  </a:lnTo>
                  <a:lnTo>
                    <a:pt x="6505448" y="306692"/>
                  </a:lnTo>
                  <a:close/>
                </a:path>
                <a:path w="9144000" h="643254">
                  <a:moveTo>
                    <a:pt x="6886448" y="601967"/>
                  </a:moveTo>
                  <a:lnTo>
                    <a:pt x="6883438" y="594728"/>
                  </a:lnTo>
                  <a:lnTo>
                    <a:pt x="6872757" y="584034"/>
                  </a:lnTo>
                  <a:lnTo>
                    <a:pt x="6865506" y="581025"/>
                  </a:lnTo>
                  <a:lnTo>
                    <a:pt x="6857949" y="581025"/>
                  </a:lnTo>
                  <a:lnTo>
                    <a:pt x="6846849" y="583272"/>
                  </a:lnTo>
                  <a:lnTo>
                    <a:pt x="6837794" y="589381"/>
                  </a:lnTo>
                  <a:lnTo>
                    <a:pt x="6831685" y="598436"/>
                  </a:lnTo>
                  <a:lnTo>
                    <a:pt x="6829438" y="609536"/>
                  </a:lnTo>
                  <a:lnTo>
                    <a:pt x="6831685" y="620623"/>
                  </a:lnTo>
                  <a:lnTo>
                    <a:pt x="6837794" y="629678"/>
                  </a:lnTo>
                  <a:lnTo>
                    <a:pt x="6846849" y="635787"/>
                  </a:lnTo>
                  <a:lnTo>
                    <a:pt x="6857949" y="638035"/>
                  </a:lnTo>
                  <a:lnTo>
                    <a:pt x="6869036" y="635787"/>
                  </a:lnTo>
                  <a:lnTo>
                    <a:pt x="6878091" y="629678"/>
                  </a:lnTo>
                  <a:lnTo>
                    <a:pt x="6884200" y="620623"/>
                  </a:lnTo>
                  <a:lnTo>
                    <a:pt x="6886448" y="609536"/>
                  </a:lnTo>
                  <a:lnTo>
                    <a:pt x="6886448" y="601967"/>
                  </a:lnTo>
                  <a:close/>
                </a:path>
                <a:path w="9144000" h="643254">
                  <a:moveTo>
                    <a:pt x="7267448" y="601967"/>
                  </a:moveTo>
                  <a:lnTo>
                    <a:pt x="7264438" y="594728"/>
                  </a:lnTo>
                  <a:lnTo>
                    <a:pt x="7253757" y="584034"/>
                  </a:lnTo>
                  <a:lnTo>
                    <a:pt x="7246506" y="581025"/>
                  </a:lnTo>
                  <a:lnTo>
                    <a:pt x="7238949" y="581025"/>
                  </a:lnTo>
                  <a:lnTo>
                    <a:pt x="7227849" y="583272"/>
                  </a:lnTo>
                  <a:lnTo>
                    <a:pt x="7218794" y="589381"/>
                  </a:lnTo>
                  <a:lnTo>
                    <a:pt x="7212685" y="598436"/>
                  </a:lnTo>
                  <a:lnTo>
                    <a:pt x="7210438" y="609536"/>
                  </a:lnTo>
                  <a:lnTo>
                    <a:pt x="7212685" y="620623"/>
                  </a:lnTo>
                  <a:lnTo>
                    <a:pt x="7218794" y="629678"/>
                  </a:lnTo>
                  <a:lnTo>
                    <a:pt x="7227849" y="635787"/>
                  </a:lnTo>
                  <a:lnTo>
                    <a:pt x="7238949" y="638035"/>
                  </a:lnTo>
                  <a:lnTo>
                    <a:pt x="7250036" y="635787"/>
                  </a:lnTo>
                  <a:lnTo>
                    <a:pt x="7259091" y="629678"/>
                  </a:lnTo>
                  <a:lnTo>
                    <a:pt x="7265200" y="620623"/>
                  </a:lnTo>
                  <a:lnTo>
                    <a:pt x="7267448" y="609536"/>
                  </a:lnTo>
                  <a:lnTo>
                    <a:pt x="7267448" y="601967"/>
                  </a:lnTo>
                  <a:close/>
                </a:path>
                <a:path w="9144000" h="643254">
                  <a:moveTo>
                    <a:pt x="7648448" y="20942"/>
                  </a:moveTo>
                  <a:lnTo>
                    <a:pt x="7645438" y="13703"/>
                  </a:lnTo>
                  <a:lnTo>
                    <a:pt x="7634757" y="3009"/>
                  </a:lnTo>
                  <a:lnTo>
                    <a:pt x="7627506" y="0"/>
                  </a:lnTo>
                  <a:lnTo>
                    <a:pt x="7619949" y="0"/>
                  </a:lnTo>
                  <a:lnTo>
                    <a:pt x="7608849" y="2247"/>
                  </a:lnTo>
                  <a:lnTo>
                    <a:pt x="7599794" y="8356"/>
                  </a:lnTo>
                  <a:lnTo>
                    <a:pt x="7593685" y="17411"/>
                  </a:lnTo>
                  <a:lnTo>
                    <a:pt x="7591438" y="28511"/>
                  </a:lnTo>
                  <a:lnTo>
                    <a:pt x="7593685" y="39598"/>
                  </a:lnTo>
                  <a:lnTo>
                    <a:pt x="7599794" y="48653"/>
                  </a:lnTo>
                  <a:lnTo>
                    <a:pt x="7608849" y="54762"/>
                  </a:lnTo>
                  <a:lnTo>
                    <a:pt x="7619949" y="57010"/>
                  </a:lnTo>
                  <a:lnTo>
                    <a:pt x="7631036" y="54762"/>
                  </a:lnTo>
                  <a:lnTo>
                    <a:pt x="7640091" y="48653"/>
                  </a:lnTo>
                  <a:lnTo>
                    <a:pt x="7646200" y="39598"/>
                  </a:lnTo>
                  <a:lnTo>
                    <a:pt x="7648448" y="28511"/>
                  </a:lnTo>
                  <a:lnTo>
                    <a:pt x="7648448" y="20942"/>
                  </a:lnTo>
                  <a:close/>
                </a:path>
                <a:path w="9144000" h="643254">
                  <a:moveTo>
                    <a:pt x="8029448" y="135242"/>
                  </a:moveTo>
                  <a:lnTo>
                    <a:pt x="8026438" y="128003"/>
                  </a:lnTo>
                  <a:lnTo>
                    <a:pt x="8015757" y="117309"/>
                  </a:lnTo>
                  <a:lnTo>
                    <a:pt x="8008506" y="114300"/>
                  </a:lnTo>
                  <a:lnTo>
                    <a:pt x="8000949" y="114300"/>
                  </a:lnTo>
                  <a:lnTo>
                    <a:pt x="7989849" y="116547"/>
                  </a:lnTo>
                  <a:lnTo>
                    <a:pt x="7980794" y="122656"/>
                  </a:lnTo>
                  <a:lnTo>
                    <a:pt x="7974685" y="131711"/>
                  </a:lnTo>
                  <a:lnTo>
                    <a:pt x="7972438" y="142811"/>
                  </a:lnTo>
                  <a:lnTo>
                    <a:pt x="7974685" y="153898"/>
                  </a:lnTo>
                  <a:lnTo>
                    <a:pt x="7980794" y="162953"/>
                  </a:lnTo>
                  <a:lnTo>
                    <a:pt x="7989849" y="169062"/>
                  </a:lnTo>
                  <a:lnTo>
                    <a:pt x="8000949" y="171310"/>
                  </a:lnTo>
                  <a:lnTo>
                    <a:pt x="8012036" y="169062"/>
                  </a:lnTo>
                  <a:lnTo>
                    <a:pt x="8021091" y="162953"/>
                  </a:lnTo>
                  <a:lnTo>
                    <a:pt x="8027200" y="153898"/>
                  </a:lnTo>
                  <a:lnTo>
                    <a:pt x="8029448" y="142811"/>
                  </a:lnTo>
                  <a:lnTo>
                    <a:pt x="8029448" y="135242"/>
                  </a:lnTo>
                  <a:close/>
                </a:path>
                <a:path w="9144000" h="643254">
                  <a:moveTo>
                    <a:pt x="8410448" y="135242"/>
                  </a:moveTo>
                  <a:lnTo>
                    <a:pt x="8407438" y="128003"/>
                  </a:lnTo>
                  <a:lnTo>
                    <a:pt x="8396757" y="117309"/>
                  </a:lnTo>
                  <a:lnTo>
                    <a:pt x="8389506" y="114300"/>
                  </a:lnTo>
                  <a:lnTo>
                    <a:pt x="8381949" y="114300"/>
                  </a:lnTo>
                  <a:lnTo>
                    <a:pt x="8370849" y="116547"/>
                  </a:lnTo>
                  <a:lnTo>
                    <a:pt x="8361794" y="122656"/>
                  </a:lnTo>
                  <a:lnTo>
                    <a:pt x="8355685" y="131711"/>
                  </a:lnTo>
                  <a:lnTo>
                    <a:pt x="8353438" y="142811"/>
                  </a:lnTo>
                  <a:lnTo>
                    <a:pt x="8355685" y="153898"/>
                  </a:lnTo>
                  <a:lnTo>
                    <a:pt x="8361794" y="162953"/>
                  </a:lnTo>
                  <a:lnTo>
                    <a:pt x="8370849" y="169062"/>
                  </a:lnTo>
                  <a:lnTo>
                    <a:pt x="8381949" y="171310"/>
                  </a:lnTo>
                  <a:lnTo>
                    <a:pt x="8393036" y="169062"/>
                  </a:lnTo>
                  <a:lnTo>
                    <a:pt x="8402091" y="162953"/>
                  </a:lnTo>
                  <a:lnTo>
                    <a:pt x="8408200" y="153898"/>
                  </a:lnTo>
                  <a:lnTo>
                    <a:pt x="8410448" y="142811"/>
                  </a:lnTo>
                  <a:lnTo>
                    <a:pt x="8410448" y="135242"/>
                  </a:lnTo>
                  <a:close/>
                </a:path>
                <a:path w="9144000" h="643254">
                  <a:moveTo>
                    <a:pt x="8791448" y="135242"/>
                  </a:moveTo>
                  <a:lnTo>
                    <a:pt x="8788438" y="128003"/>
                  </a:lnTo>
                  <a:lnTo>
                    <a:pt x="8777757" y="117309"/>
                  </a:lnTo>
                  <a:lnTo>
                    <a:pt x="8770506" y="114300"/>
                  </a:lnTo>
                  <a:lnTo>
                    <a:pt x="8762949" y="114300"/>
                  </a:lnTo>
                  <a:lnTo>
                    <a:pt x="8751849" y="116547"/>
                  </a:lnTo>
                  <a:lnTo>
                    <a:pt x="8742794" y="122656"/>
                  </a:lnTo>
                  <a:lnTo>
                    <a:pt x="8736686" y="131711"/>
                  </a:lnTo>
                  <a:lnTo>
                    <a:pt x="8734438" y="142811"/>
                  </a:lnTo>
                  <a:lnTo>
                    <a:pt x="8736686" y="153898"/>
                  </a:lnTo>
                  <a:lnTo>
                    <a:pt x="8742794" y="162953"/>
                  </a:lnTo>
                  <a:lnTo>
                    <a:pt x="8751849" y="169062"/>
                  </a:lnTo>
                  <a:lnTo>
                    <a:pt x="8762949" y="171310"/>
                  </a:lnTo>
                  <a:lnTo>
                    <a:pt x="8774036" y="169062"/>
                  </a:lnTo>
                  <a:lnTo>
                    <a:pt x="8783091" y="162953"/>
                  </a:lnTo>
                  <a:lnTo>
                    <a:pt x="8789200" y="153898"/>
                  </a:lnTo>
                  <a:lnTo>
                    <a:pt x="8791448" y="142811"/>
                  </a:lnTo>
                  <a:lnTo>
                    <a:pt x="8791448" y="135242"/>
                  </a:lnTo>
                  <a:close/>
                </a:path>
                <a:path w="9144000" h="643254">
                  <a:moveTo>
                    <a:pt x="9144000" y="428231"/>
                  </a:moveTo>
                  <a:lnTo>
                    <a:pt x="9138082" y="432219"/>
                  </a:lnTo>
                  <a:lnTo>
                    <a:pt x="9131973" y="441274"/>
                  </a:lnTo>
                  <a:lnTo>
                    <a:pt x="9129725" y="452374"/>
                  </a:lnTo>
                  <a:lnTo>
                    <a:pt x="9131973" y="463461"/>
                  </a:lnTo>
                  <a:lnTo>
                    <a:pt x="9138082" y="472516"/>
                  </a:lnTo>
                  <a:lnTo>
                    <a:pt x="9144000" y="476504"/>
                  </a:lnTo>
                  <a:lnTo>
                    <a:pt x="9144000" y="428231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85700" y="4516031"/>
              <a:ext cx="3924935" cy="470534"/>
            </a:xfrm>
            <a:custGeom>
              <a:avLst/>
              <a:gdLst/>
              <a:ahLst/>
              <a:cxnLst/>
              <a:rect l="l" t="t" r="r" b="b"/>
              <a:pathLst>
                <a:path w="3924935" h="470535">
                  <a:moveTo>
                    <a:pt x="1904999" y="127468"/>
                  </a:moveTo>
                  <a:lnTo>
                    <a:pt x="1909502" y="105164"/>
                  </a:lnTo>
                  <a:lnTo>
                    <a:pt x="1921782" y="86950"/>
                  </a:lnTo>
                  <a:lnTo>
                    <a:pt x="1939996" y="74671"/>
                  </a:lnTo>
                  <a:lnTo>
                    <a:pt x="1962299" y="70168"/>
                  </a:lnTo>
                  <a:lnTo>
                    <a:pt x="2002817" y="86950"/>
                  </a:lnTo>
                  <a:lnTo>
                    <a:pt x="2019599" y="127468"/>
                  </a:lnTo>
                  <a:lnTo>
                    <a:pt x="2015097" y="149772"/>
                  </a:lnTo>
                  <a:lnTo>
                    <a:pt x="2002817" y="167985"/>
                  </a:lnTo>
                  <a:lnTo>
                    <a:pt x="1984603" y="180265"/>
                  </a:lnTo>
                  <a:lnTo>
                    <a:pt x="1962299" y="184768"/>
                  </a:lnTo>
                  <a:lnTo>
                    <a:pt x="1939996" y="180265"/>
                  </a:lnTo>
                  <a:lnTo>
                    <a:pt x="1921782" y="167985"/>
                  </a:lnTo>
                  <a:lnTo>
                    <a:pt x="1909502" y="149772"/>
                  </a:lnTo>
                  <a:lnTo>
                    <a:pt x="1904999" y="127468"/>
                  </a:lnTo>
                  <a:close/>
                </a:path>
                <a:path w="3924935" h="470535">
                  <a:moveTo>
                    <a:pt x="0" y="413218"/>
                  </a:moveTo>
                  <a:lnTo>
                    <a:pt x="4502" y="390914"/>
                  </a:lnTo>
                  <a:lnTo>
                    <a:pt x="16782" y="372700"/>
                  </a:lnTo>
                  <a:lnTo>
                    <a:pt x="34996" y="360421"/>
                  </a:lnTo>
                  <a:lnTo>
                    <a:pt x="57299" y="355918"/>
                  </a:lnTo>
                  <a:lnTo>
                    <a:pt x="97817" y="372700"/>
                  </a:lnTo>
                  <a:lnTo>
                    <a:pt x="114599" y="413218"/>
                  </a:lnTo>
                  <a:lnTo>
                    <a:pt x="110097" y="435522"/>
                  </a:lnTo>
                  <a:lnTo>
                    <a:pt x="97817" y="453735"/>
                  </a:lnTo>
                  <a:lnTo>
                    <a:pt x="79603" y="466015"/>
                  </a:lnTo>
                  <a:lnTo>
                    <a:pt x="57299" y="470518"/>
                  </a:lnTo>
                  <a:lnTo>
                    <a:pt x="34996" y="466015"/>
                  </a:lnTo>
                  <a:lnTo>
                    <a:pt x="16782" y="453735"/>
                  </a:lnTo>
                  <a:lnTo>
                    <a:pt x="4502" y="435522"/>
                  </a:lnTo>
                  <a:lnTo>
                    <a:pt x="0" y="413218"/>
                  </a:lnTo>
                  <a:close/>
                </a:path>
                <a:path w="3924935" h="470535">
                  <a:moveTo>
                    <a:pt x="3809999" y="57299"/>
                  </a:moveTo>
                  <a:lnTo>
                    <a:pt x="3814502" y="34996"/>
                  </a:lnTo>
                  <a:lnTo>
                    <a:pt x="3826782" y="16782"/>
                  </a:lnTo>
                  <a:lnTo>
                    <a:pt x="3844996" y="4502"/>
                  </a:lnTo>
                  <a:lnTo>
                    <a:pt x="3867299" y="0"/>
                  </a:lnTo>
                  <a:lnTo>
                    <a:pt x="3907817" y="16782"/>
                  </a:lnTo>
                  <a:lnTo>
                    <a:pt x="3924599" y="57299"/>
                  </a:lnTo>
                  <a:lnTo>
                    <a:pt x="3920097" y="79603"/>
                  </a:lnTo>
                  <a:lnTo>
                    <a:pt x="3907817" y="97817"/>
                  </a:lnTo>
                  <a:lnTo>
                    <a:pt x="3889603" y="110097"/>
                  </a:lnTo>
                  <a:lnTo>
                    <a:pt x="3867299" y="114599"/>
                  </a:lnTo>
                  <a:lnTo>
                    <a:pt x="3844996" y="110097"/>
                  </a:lnTo>
                  <a:lnTo>
                    <a:pt x="3826782" y="97817"/>
                  </a:lnTo>
                  <a:lnTo>
                    <a:pt x="3814502" y="79603"/>
                  </a:lnTo>
                  <a:lnTo>
                    <a:pt x="3809999" y="57299"/>
                  </a:lnTo>
                  <a:close/>
                </a:path>
              </a:pathLst>
            </a:custGeom>
            <a:ln w="952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5662" y="4314881"/>
              <a:ext cx="151187" cy="17658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8950" y="1281850"/>
              <a:ext cx="3250250" cy="2437687"/>
            </a:xfrm>
            <a:prstGeom prst="rect">
              <a:avLst/>
            </a:prstGeom>
          </p:spPr>
        </p:pic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2205994" y="341234"/>
            <a:ext cx="464058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0"/>
              <a:t>Dat</a:t>
            </a:r>
            <a:r>
              <a:rPr dirty="0" spc="-145"/>
              <a:t>a</a:t>
            </a:r>
            <a:r>
              <a:rPr dirty="0" spc="-305"/>
              <a:t> </a:t>
            </a:r>
            <a:r>
              <a:rPr dirty="0" spc="-185"/>
              <a:t>Scienc</a:t>
            </a:r>
            <a:r>
              <a:rPr dirty="0" spc="-200"/>
              <a:t>e</a:t>
            </a:r>
            <a:r>
              <a:rPr dirty="0" spc="-305"/>
              <a:t> </a:t>
            </a:r>
            <a:r>
              <a:rPr dirty="0" spc="-145"/>
              <a:t>P</a:t>
            </a:r>
            <a:r>
              <a:rPr dirty="0" spc="-165"/>
              <a:t>ee</a:t>
            </a:r>
            <a:r>
              <a:rPr dirty="0" spc="-120"/>
              <a:t>r</a:t>
            </a:r>
            <a:r>
              <a:rPr dirty="0" spc="-305"/>
              <a:t> </a:t>
            </a:r>
            <a:r>
              <a:rPr dirty="0" spc="-155"/>
              <a:t>Advising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346575" y="1128672"/>
            <a:ext cx="5167630" cy="274574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623570">
              <a:lnSpc>
                <a:spcPct val="101600"/>
              </a:lnSpc>
              <a:spcBef>
                <a:spcPts val="70"/>
              </a:spcBef>
            </a:pPr>
            <a:r>
              <a:rPr dirty="0" sz="1600" spc="30">
                <a:solidFill>
                  <a:srgbClr val="1B4587"/>
                </a:solidFill>
                <a:latin typeface="Tahoma"/>
                <a:cs typeface="Tahoma"/>
              </a:rPr>
              <a:t>Peer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30">
                <a:solidFill>
                  <a:srgbClr val="1B4587"/>
                </a:solidFill>
                <a:latin typeface="Tahoma"/>
                <a:cs typeface="Tahoma"/>
              </a:rPr>
              <a:t>Advisors</a:t>
            </a:r>
            <a:r>
              <a:rPr dirty="0" sz="1600" spc="-190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1B4587"/>
                </a:solidFill>
                <a:latin typeface="Tahoma"/>
                <a:cs typeface="Tahoma"/>
              </a:rPr>
              <a:t>share</a:t>
            </a:r>
            <a:r>
              <a:rPr dirty="0" sz="1600" spc="-190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30">
                <a:solidFill>
                  <a:srgbClr val="1B4587"/>
                </a:solidFill>
                <a:latin typeface="Tahoma"/>
                <a:cs typeface="Tahoma"/>
              </a:rPr>
              <a:t>their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1B4587"/>
                </a:solidFill>
                <a:latin typeface="Tahoma"/>
                <a:cs typeface="Tahoma"/>
              </a:rPr>
              <a:t>diverse</a:t>
            </a:r>
            <a:r>
              <a:rPr dirty="0" sz="1600" spc="-190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5">
                <a:solidFill>
                  <a:srgbClr val="1B4587"/>
                </a:solidFill>
                <a:latin typeface="Tahoma"/>
                <a:cs typeface="Tahoma"/>
              </a:rPr>
              <a:t>knowledge</a:t>
            </a:r>
            <a:r>
              <a:rPr dirty="0" sz="1600" spc="-190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25">
                <a:solidFill>
                  <a:srgbClr val="1B4587"/>
                </a:solidFill>
                <a:latin typeface="Tahoma"/>
                <a:cs typeface="Tahoma"/>
              </a:rPr>
              <a:t>of</a:t>
            </a:r>
            <a:r>
              <a:rPr dirty="0" sz="1600" spc="-190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1B4587"/>
                </a:solidFill>
                <a:latin typeface="Tahoma"/>
                <a:cs typeface="Tahoma"/>
              </a:rPr>
              <a:t>and </a:t>
            </a:r>
            <a:r>
              <a:rPr dirty="0" sz="1600" spc="-484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-55">
                <a:solidFill>
                  <a:srgbClr val="1B4587"/>
                </a:solidFill>
                <a:latin typeface="Tahoma"/>
                <a:cs typeface="Tahoma"/>
              </a:rPr>
              <a:t>e</a:t>
            </a:r>
            <a:r>
              <a:rPr dirty="0" sz="1600" spc="10">
                <a:solidFill>
                  <a:srgbClr val="1B4587"/>
                </a:solidFill>
                <a:latin typeface="Tahoma"/>
                <a:cs typeface="Tahoma"/>
              </a:rPr>
              <a:t>xperiences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-5">
                <a:solidFill>
                  <a:srgbClr val="1B4587"/>
                </a:solidFill>
                <a:latin typeface="Tahoma"/>
                <a:cs typeface="Tahoma"/>
              </a:rPr>
              <a:t>with:</a:t>
            </a:r>
            <a:endParaRPr sz="1600">
              <a:latin typeface="Tahoma"/>
              <a:cs typeface="Tahoma"/>
            </a:endParaRPr>
          </a:p>
          <a:p>
            <a:pPr marL="469900" indent="-351790">
              <a:lnSpc>
                <a:spcPct val="100000"/>
              </a:lnSpc>
              <a:spcBef>
                <a:spcPts val="3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dirty="0" sz="1600" spc="-5">
                <a:solidFill>
                  <a:srgbClr val="1B4587"/>
                </a:solidFill>
                <a:latin typeface="Tahoma"/>
                <a:cs typeface="Tahoma"/>
              </a:rPr>
              <a:t>major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5">
                <a:solidFill>
                  <a:srgbClr val="1B4587"/>
                </a:solidFill>
                <a:latin typeface="Tahoma"/>
                <a:cs typeface="Tahoma"/>
              </a:rPr>
              <a:t>courses</a:t>
            </a:r>
            <a:endParaRPr sz="1600">
              <a:latin typeface="Tahoma"/>
              <a:cs typeface="Tahoma"/>
            </a:endParaRPr>
          </a:p>
          <a:p>
            <a:pPr marL="469900" indent="-351790">
              <a:lnSpc>
                <a:spcPct val="100000"/>
              </a:lnSpc>
              <a:spcBef>
                <a:spcPts val="3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dirty="0" sz="1600" spc="25">
                <a:solidFill>
                  <a:srgbClr val="1B4587"/>
                </a:solidFill>
                <a:latin typeface="Tahoma"/>
                <a:cs typeface="Tahoma"/>
              </a:rPr>
              <a:t>different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1B4587"/>
                </a:solidFill>
                <a:latin typeface="Tahoma"/>
                <a:cs typeface="Tahoma"/>
              </a:rPr>
              <a:t>data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1B4587"/>
                </a:solidFill>
                <a:latin typeface="Tahoma"/>
                <a:cs typeface="Tahoma"/>
              </a:rPr>
              <a:t>science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-5">
                <a:solidFill>
                  <a:srgbClr val="1B4587"/>
                </a:solidFill>
                <a:latin typeface="Tahoma"/>
                <a:cs typeface="Tahoma"/>
              </a:rPr>
              <a:t>major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1B4587"/>
                </a:solidFill>
                <a:latin typeface="Tahoma"/>
                <a:cs typeface="Tahoma"/>
              </a:rPr>
              <a:t>domain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-15">
                <a:solidFill>
                  <a:srgbClr val="1B4587"/>
                </a:solidFill>
                <a:latin typeface="Tahoma"/>
                <a:cs typeface="Tahoma"/>
              </a:rPr>
              <a:t>emphases</a:t>
            </a:r>
            <a:endParaRPr sz="1600">
              <a:latin typeface="Tahoma"/>
              <a:cs typeface="Tahoma"/>
            </a:endParaRPr>
          </a:p>
          <a:p>
            <a:pPr marL="469900" indent="-351790">
              <a:lnSpc>
                <a:spcPct val="100000"/>
              </a:lnSpc>
              <a:spcBef>
                <a:spcPts val="3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dirty="0" sz="1600" spc="15">
                <a:solidFill>
                  <a:srgbClr val="1B4587"/>
                </a:solidFill>
                <a:latin typeface="Tahoma"/>
                <a:cs typeface="Tahoma"/>
              </a:rPr>
              <a:t>extracurriculars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1B4587"/>
                </a:solidFill>
                <a:latin typeface="Tahoma"/>
                <a:cs typeface="Tahoma"/>
              </a:rPr>
              <a:t>and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15">
                <a:solidFill>
                  <a:srgbClr val="1B4587"/>
                </a:solidFill>
                <a:latin typeface="Tahoma"/>
                <a:cs typeface="Tahoma"/>
              </a:rPr>
              <a:t>student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-5">
                <a:solidFill>
                  <a:srgbClr val="1B4587"/>
                </a:solidFill>
                <a:latin typeface="Tahoma"/>
                <a:cs typeface="Tahoma"/>
              </a:rPr>
              <a:t>groups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5">
                <a:solidFill>
                  <a:srgbClr val="1B4587"/>
                </a:solidFill>
                <a:latin typeface="Tahoma"/>
                <a:cs typeface="Tahoma"/>
              </a:rPr>
              <a:t>on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-15">
                <a:solidFill>
                  <a:srgbClr val="1B4587"/>
                </a:solidFill>
                <a:latin typeface="Tahoma"/>
                <a:cs typeface="Tahoma"/>
              </a:rPr>
              <a:t>campus</a:t>
            </a:r>
            <a:endParaRPr sz="1600">
              <a:latin typeface="Tahoma"/>
              <a:cs typeface="Tahoma"/>
            </a:endParaRPr>
          </a:p>
          <a:p>
            <a:pPr marL="469900" indent="-351790">
              <a:lnSpc>
                <a:spcPct val="100000"/>
              </a:lnSpc>
              <a:spcBef>
                <a:spcPts val="3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dirty="0" sz="1600" spc="10">
                <a:solidFill>
                  <a:srgbClr val="1B4587"/>
                </a:solidFill>
                <a:latin typeface="Tahoma"/>
                <a:cs typeface="Tahoma"/>
              </a:rPr>
              <a:t>research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20">
                <a:solidFill>
                  <a:srgbClr val="1B4587"/>
                </a:solidFill>
                <a:latin typeface="Tahoma"/>
                <a:cs typeface="Tahoma"/>
              </a:rPr>
              <a:t>opportunities</a:t>
            </a:r>
            <a:endParaRPr sz="1600">
              <a:latin typeface="Tahoma"/>
              <a:cs typeface="Tahoma"/>
            </a:endParaRPr>
          </a:p>
          <a:p>
            <a:pPr marL="469900" indent="-351790">
              <a:lnSpc>
                <a:spcPct val="100000"/>
              </a:lnSpc>
              <a:spcBef>
                <a:spcPts val="30"/>
              </a:spcBef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dirty="0" sz="1600" spc="-10">
                <a:solidFill>
                  <a:srgbClr val="1B4587"/>
                </a:solidFill>
                <a:latin typeface="Tahoma"/>
                <a:cs typeface="Tahoma"/>
              </a:rPr>
              <a:t>and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1B4587"/>
                </a:solidFill>
                <a:latin typeface="Tahoma"/>
                <a:cs typeface="Tahoma"/>
              </a:rPr>
              <a:t>various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-15">
                <a:solidFill>
                  <a:srgbClr val="1B4587"/>
                </a:solidFill>
                <a:latin typeface="Tahoma"/>
                <a:cs typeface="Tahoma"/>
              </a:rPr>
              <a:t>campus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-5">
                <a:solidFill>
                  <a:srgbClr val="1B4587"/>
                </a:solidFill>
                <a:latin typeface="Tahoma"/>
                <a:cs typeface="Tahoma"/>
              </a:rPr>
              <a:t>resources.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Tahoma"/>
              <a:cs typeface="Tahoma"/>
            </a:endParaRPr>
          </a:p>
          <a:p>
            <a:pPr marL="12700" marR="5080">
              <a:lnSpc>
                <a:spcPct val="101600"/>
              </a:lnSpc>
            </a:pPr>
            <a:r>
              <a:rPr dirty="0" sz="1600" spc="70">
                <a:solidFill>
                  <a:srgbClr val="1B4587"/>
                </a:solidFill>
                <a:latin typeface="Tahoma"/>
                <a:cs typeface="Tahoma"/>
              </a:rPr>
              <a:t>P</a:t>
            </a:r>
            <a:r>
              <a:rPr dirty="0" sz="1600" spc="20">
                <a:solidFill>
                  <a:srgbClr val="1B4587"/>
                </a:solidFill>
                <a:latin typeface="Tahoma"/>
                <a:cs typeface="Tahoma"/>
              </a:rPr>
              <a:t>eer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30">
                <a:solidFill>
                  <a:srgbClr val="1B4587"/>
                </a:solidFill>
                <a:latin typeface="Tahoma"/>
                <a:cs typeface="Tahoma"/>
              </a:rPr>
              <a:t>Advisors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1B4587"/>
                </a:solidFill>
                <a:latin typeface="Tahoma"/>
                <a:cs typeface="Tahoma"/>
              </a:rPr>
              <a:t>work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15">
                <a:solidFill>
                  <a:srgbClr val="1B4587"/>
                </a:solidFill>
                <a:latin typeface="Tahoma"/>
                <a:cs typeface="Tahoma"/>
              </a:rPr>
              <a:t>closely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35">
                <a:solidFill>
                  <a:srgbClr val="1B4587"/>
                </a:solidFill>
                <a:latin typeface="Tahoma"/>
                <a:cs typeface="Tahoma"/>
              </a:rPr>
              <a:t>with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15">
                <a:solidFill>
                  <a:srgbClr val="1B4587"/>
                </a:solidFill>
                <a:latin typeface="Tahoma"/>
                <a:cs typeface="Tahoma"/>
              </a:rPr>
              <a:t>the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30">
                <a:solidFill>
                  <a:srgbClr val="1B4587"/>
                </a:solidFill>
                <a:latin typeface="Tahoma"/>
                <a:cs typeface="Tahoma"/>
              </a:rPr>
              <a:t>Data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1B4587"/>
                </a:solidFill>
                <a:latin typeface="Tahoma"/>
                <a:cs typeface="Tahoma"/>
              </a:rPr>
              <a:t>Science</a:t>
            </a:r>
            <a:r>
              <a:rPr dirty="0" sz="1600" spc="-200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15">
                <a:solidFill>
                  <a:srgbClr val="1B4587"/>
                </a:solidFill>
                <a:latin typeface="Tahoma"/>
                <a:cs typeface="Tahoma"/>
              </a:rPr>
              <a:t>Advising  </a:t>
            </a:r>
            <a:r>
              <a:rPr dirty="0" sz="1600" spc="-165">
                <a:solidFill>
                  <a:srgbClr val="1B4587"/>
                </a:solidFill>
                <a:latin typeface="Tahoma"/>
                <a:cs typeface="Tahoma"/>
              </a:rPr>
              <a:t>T</a:t>
            </a:r>
            <a:r>
              <a:rPr dirty="0" sz="1600" spc="-25">
                <a:solidFill>
                  <a:srgbClr val="1B4587"/>
                </a:solidFill>
                <a:latin typeface="Tahoma"/>
                <a:cs typeface="Tahoma"/>
              </a:rPr>
              <a:t>eam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1B4587"/>
                </a:solidFill>
                <a:latin typeface="Tahoma"/>
                <a:cs typeface="Tahoma"/>
              </a:rPr>
              <a:t>and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-15">
                <a:solidFill>
                  <a:srgbClr val="1B4587"/>
                </a:solidFill>
                <a:latin typeface="Tahoma"/>
                <a:cs typeface="Tahoma"/>
              </a:rPr>
              <a:t>gain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-55">
                <a:solidFill>
                  <a:srgbClr val="1B4587"/>
                </a:solidFill>
                <a:latin typeface="Tahoma"/>
                <a:cs typeface="Tahoma"/>
              </a:rPr>
              <a:t>e</a:t>
            </a:r>
            <a:r>
              <a:rPr dirty="0" sz="1600" spc="10">
                <a:solidFill>
                  <a:srgbClr val="1B4587"/>
                </a:solidFill>
                <a:latin typeface="Tahoma"/>
                <a:cs typeface="Tahoma"/>
              </a:rPr>
              <a:t>xposure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40">
                <a:solidFill>
                  <a:srgbClr val="1B4587"/>
                </a:solidFill>
                <a:latin typeface="Tahoma"/>
                <a:cs typeface="Tahoma"/>
              </a:rPr>
              <a:t>to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15">
                <a:solidFill>
                  <a:srgbClr val="1B4587"/>
                </a:solidFill>
                <a:latin typeface="Tahoma"/>
                <a:cs typeface="Tahoma"/>
              </a:rPr>
              <a:t>the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>
                <a:solidFill>
                  <a:srgbClr val="1B4587"/>
                </a:solidFill>
                <a:latin typeface="Tahoma"/>
                <a:cs typeface="Tahoma"/>
              </a:rPr>
              <a:t>ins-and-outs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25">
                <a:solidFill>
                  <a:srgbClr val="1B4587"/>
                </a:solidFill>
                <a:latin typeface="Tahoma"/>
                <a:cs typeface="Tahoma"/>
              </a:rPr>
              <a:t>of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-30">
                <a:solidFill>
                  <a:srgbClr val="1B4587"/>
                </a:solidFill>
                <a:latin typeface="Tahoma"/>
                <a:cs typeface="Tahoma"/>
              </a:rPr>
              <a:t>a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1B4587"/>
                </a:solidFill>
                <a:latin typeface="Tahoma"/>
                <a:cs typeface="Tahoma"/>
              </a:rPr>
              <a:t>new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-10">
                <a:solidFill>
                  <a:srgbClr val="1B4587"/>
                </a:solidFill>
                <a:latin typeface="Tahoma"/>
                <a:cs typeface="Tahoma"/>
              </a:rPr>
              <a:t>and  </a:t>
            </a:r>
            <a:r>
              <a:rPr dirty="0" sz="1600" spc="5">
                <a:solidFill>
                  <a:srgbClr val="1B4587"/>
                </a:solidFill>
                <a:latin typeface="Tahoma"/>
                <a:cs typeface="Tahoma"/>
              </a:rPr>
              <a:t>increasingly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1B4587"/>
                </a:solidFill>
                <a:latin typeface="Tahoma"/>
                <a:cs typeface="Tahoma"/>
              </a:rPr>
              <a:t>popular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20">
                <a:solidFill>
                  <a:srgbClr val="1B4587"/>
                </a:solidFill>
                <a:latin typeface="Tahoma"/>
                <a:cs typeface="Tahoma"/>
              </a:rPr>
              <a:t>interdisciplinary</a:t>
            </a:r>
            <a:r>
              <a:rPr dirty="0" sz="1600" spc="-195">
                <a:solidFill>
                  <a:srgbClr val="1B4587"/>
                </a:solidFill>
                <a:latin typeface="Tahoma"/>
                <a:cs typeface="Tahoma"/>
              </a:rPr>
              <a:t> </a:t>
            </a:r>
            <a:r>
              <a:rPr dirty="0" sz="1600" spc="-45">
                <a:solidFill>
                  <a:srgbClr val="1B4587"/>
                </a:solidFill>
                <a:latin typeface="Tahoma"/>
                <a:cs typeface="Tahoma"/>
              </a:rPr>
              <a:t>major.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9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81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43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05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6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29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91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53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15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377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38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00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62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24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18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48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10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72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234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96237" y="7"/>
            <a:ext cx="9525" cy="5143500"/>
          </a:xfrm>
          <a:custGeom>
            <a:avLst/>
            <a:gdLst/>
            <a:ahLst/>
            <a:cxnLst/>
            <a:rect l="l" t="t" r="r" b="b"/>
            <a:pathLst>
              <a:path w="9525" h="5143500">
                <a:moveTo>
                  <a:pt x="0" y="0"/>
                </a:moveTo>
                <a:lnTo>
                  <a:pt x="9524" y="0"/>
                </a:lnTo>
                <a:lnTo>
                  <a:pt x="9524" y="5143492"/>
                </a:lnTo>
                <a:lnTo>
                  <a:pt x="0" y="5143492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-4762" y="7"/>
            <a:ext cx="9153525" cy="5143500"/>
            <a:chOff x="-4762" y="7"/>
            <a:chExt cx="9153525" cy="5143500"/>
          </a:xfrm>
        </p:grpSpPr>
        <p:sp>
          <p:nvSpPr>
            <p:cNvPr id="25" name="object 25"/>
            <p:cNvSpPr/>
            <p:nvPr/>
          </p:nvSpPr>
          <p:spPr>
            <a:xfrm>
              <a:off x="8758237" y="7"/>
              <a:ext cx="9525" cy="5143500"/>
            </a:xfrm>
            <a:custGeom>
              <a:avLst/>
              <a:gdLst/>
              <a:ahLst/>
              <a:cxnLst/>
              <a:rect l="l" t="t" r="r" b="b"/>
              <a:pathLst>
                <a:path w="9525" h="5143500">
                  <a:moveTo>
                    <a:pt x="0" y="0"/>
                  </a:moveTo>
                  <a:lnTo>
                    <a:pt x="9524" y="0"/>
                  </a:lnTo>
                  <a:lnTo>
                    <a:pt x="9524" y="5143492"/>
                  </a:lnTo>
                  <a:lnTo>
                    <a:pt x="0" y="5143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0" y="4446774"/>
              <a:ext cx="9144000" cy="627380"/>
            </a:xfrm>
            <a:custGeom>
              <a:avLst/>
              <a:gdLst/>
              <a:ahLst/>
              <a:cxnLst/>
              <a:rect l="l" t="t" r="r" b="b"/>
              <a:pathLst>
                <a:path w="9144000" h="627379">
                  <a:moveTo>
                    <a:pt x="5724524" y="627112"/>
                  </a:moveTo>
                  <a:lnTo>
                    <a:pt x="5338774" y="627112"/>
                  </a:lnTo>
                  <a:lnTo>
                    <a:pt x="4962524" y="381841"/>
                  </a:lnTo>
                  <a:lnTo>
                    <a:pt x="4581524" y="371017"/>
                  </a:lnTo>
                  <a:lnTo>
                    <a:pt x="4190999" y="58736"/>
                  </a:lnTo>
                  <a:lnTo>
                    <a:pt x="3824299" y="196995"/>
                  </a:lnTo>
                  <a:lnTo>
                    <a:pt x="3448049" y="259386"/>
                  </a:lnTo>
                  <a:lnTo>
                    <a:pt x="3047999" y="528614"/>
                  </a:lnTo>
                  <a:lnTo>
                    <a:pt x="2671774" y="531889"/>
                  </a:lnTo>
                  <a:lnTo>
                    <a:pt x="2295524" y="338184"/>
                  </a:lnTo>
                  <a:lnTo>
                    <a:pt x="1914524" y="0"/>
                  </a:lnTo>
                  <a:lnTo>
                    <a:pt x="1533524" y="124763"/>
                  </a:lnTo>
                  <a:lnTo>
                    <a:pt x="761999" y="128055"/>
                  </a:lnTo>
                  <a:lnTo>
                    <a:pt x="385774" y="282360"/>
                  </a:lnTo>
                  <a:lnTo>
                    <a:pt x="0" y="19544"/>
                  </a:lnTo>
                  <a:lnTo>
                    <a:pt x="9143999" y="79242"/>
                  </a:lnTo>
                  <a:lnTo>
                    <a:pt x="8767774" y="282360"/>
                  </a:lnTo>
                  <a:lnTo>
                    <a:pt x="8391524" y="200287"/>
                  </a:lnTo>
                  <a:lnTo>
                    <a:pt x="7619999" y="203562"/>
                  </a:lnTo>
                  <a:lnTo>
                    <a:pt x="7262824" y="420258"/>
                  </a:lnTo>
                  <a:lnTo>
                    <a:pt x="6857999" y="285652"/>
                  </a:lnTo>
                  <a:lnTo>
                    <a:pt x="6500824" y="502348"/>
                  </a:lnTo>
                  <a:lnTo>
                    <a:pt x="6124574" y="502348"/>
                  </a:lnTo>
                  <a:lnTo>
                    <a:pt x="5724524" y="627112"/>
                  </a:lnTo>
                  <a:close/>
                </a:path>
              </a:pathLst>
            </a:custGeom>
            <a:solidFill>
              <a:srgbClr val="AEF000">
                <a:alpha val="81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0" y="4592917"/>
              <a:ext cx="9144000" cy="498475"/>
            </a:xfrm>
            <a:custGeom>
              <a:avLst/>
              <a:gdLst/>
              <a:ahLst/>
              <a:cxnLst/>
              <a:rect l="l" t="t" r="r" b="b"/>
              <a:pathLst>
                <a:path w="9144000" h="498475">
                  <a:moveTo>
                    <a:pt x="4962524" y="498365"/>
                  </a:moveTo>
                  <a:lnTo>
                    <a:pt x="4571999" y="303540"/>
                  </a:lnTo>
                  <a:lnTo>
                    <a:pt x="4190999" y="175260"/>
                  </a:lnTo>
                  <a:lnTo>
                    <a:pt x="3819524" y="256024"/>
                  </a:lnTo>
                  <a:lnTo>
                    <a:pt x="3438524" y="189514"/>
                  </a:lnTo>
                  <a:lnTo>
                    <a:pt x="3038474" y="189514"/>
                  </a:lnTo>
                  <a:lnTo>
                    <a:pt x="2657474" y="265537"/>
                  </a:lnTo>
                  <a:lnTo>
                    <a:pt x="2295524" y="389078"/>
                  </a:lnTo>
                  <a:lnTo>
                    <a:pt x="1914524" y="389078"/>
                  </a:lnTo>
                  <a:lnTo>
                    <a:pt x="1533524" y="156250"/>
                  </a:lnTo>
                  <a:lnTo>
                    <a:pt x="1152524" y="265537"/>
                  </a:lnTo>
                  <a:lnTo>
                    <a:pt x="390524" y="265537"/>
                  </a:lnTo>
                  <a:lnTo>
                    <a:pt x="0" y="129715"/>
                  </a:lnTo>
                  <a:lnTo>
                    <a:pt x="9143999" y="0"/>
                  </a:lnTo>
                  <a:lnTo>
                    <a:pt x="8753474" y="303540"/>
                  </a:lnTo>
                  <a:lnTo>
                    <a:pt x="8391524" y="384321"/>
                  </a:lnTo>
                  <a:lnTo>
                    <a:pt x="8010524" y="156250"/>
                  </a:lnTo>
                  <a:lnTo>
                    <a:pt x="7248524" y="156250"/>
                  </a:lnTo>
                  <a:lnTo>
                    <a:pt x="6867524" y="265537"/>
                  </a:lnTo>
                  <a:lnTo>
                    <a:pt x="6486524" y="265537"/>
                  </a:lnTo>
                  <a:lnTo>
                    <a:pt x="6105524" y="132483"/>
                  </a:lnTo>
                  <a:lnTo>
                    <a:pt x="5714999" y="365311"/>
                  </a:lnTo>
                  <a:lnTo>
                    <a:pt x="5324474" y="365311"/>
                  </a:lnTo>
                  <a:lnTo>
                    <a:pt x="4962524" y="498365"/>
                  </a:lnTo>
                  <a:close/>
                </a:path>
              </a:pathLst>
            </a:custGeom>
            <a:solidFill>
              <a:srgbClr val="00CEF6">
                <a:alpha val="734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7980" y="4252968"/>
              <a:ext cx="122612" cy="14800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4693" y="4522531"/>
              <a:ext cx="151187" cy="17658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1980" y="4570168"/>
              <a:ext cx="122612" cy="14800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0" y="4462475"/>
              <a:ext cx="9144000" cy="595630"/>
            </a:xfrm>
            <a:custGeom>
              <a:avLst/>
              <a:gdLst/>
              <a:ahLst/>
              <a:cxnLst/>
              <a:rect l="l" t="t" r="r" b="b"/>
              <a:pathLst>
                <a:path w="9144000" h="595629">
                  <a:moveTo>
                    <a:pt x="0" y="170875"/>
                  </a:moveTo>
                  <a:lnTo>
                    <a:pt x="385774" y="533399"/>
                  </a:lnTo>
                  <a:lnTo>
                    <a:pt x="766774" y="533399"/>
                  </a:lnTo>
                  <a:lnTo>
                    <a:pt x="1147774" y="471474"/>
                  </a:lnTo>
                  <a:lnTo>
                    <a:pt x="1528774" y="595299"/>
                  </a:lnTo>
                  <a:lnTo>
                    <a:pt x="1904999" y="400049"/>
                  </a:lnTo>
                  <a:lnTo>
                    <a:pt x="2290774" y="400049"/>
                  </a:lnTo>
                  <a:lnTo>
                    <a:pt x="2662249" y="119049"/>
                  </a:lnTo>
                  <a:lnTo>
                    <a:pt x="3043249" y="185724"/>
                  </a:lnTo>
                  <a:lnTo>
                    <a:pt x="3428999" y="185724"/>
                  </a:lnTo>
                  <a:lnTo>
                    <a:pt x="3814774" y="519099"/>
                  </a:lnTo>
                  <a:lnTo>
                    <a:pt x="4195774" y="519099"/>
                  </a:lnTo>
                </a:path>
                <a:path w="9144000" h="595629">
                  <a:moveTo>
                    <a:pt x="4195774" y="523874"/>
                  </a:moveTo>
                  <a:lnTo>
                    <a:pt x="4571999" y="228599"/>
                  </a:lnTo>
                  <a:lnTo>
                    <a:pt x="4957774" y="109524"/>
                  </a:lnTo>
                  <a:lnTo>
                    <a:pt x="5338774" y="342899"/>
                  </a:lnTo>
                  <a:lnTo>
                    <a:pt x="5714999" y="342899"/>
                  </a:lnTo>
                  <a:lnTo>
                    <a:pt x="6095999" y="414324"/>
                  </a:lnTo>
                  <a:lnTo>
                    <a:pt x="6476999" y="295274"/>
                  </a:lnTo>
                  <a:lnTo>
                    <a:pt x="6862774" y="590549"/>
                  </a:lnTo>
                  <a:lnTo>
                    <a:pt x="7248524" y="590549"/>
                  </a:lnTo>
                  <a:lnTo>
                    <a:pt x="7619999" y="0"/>
                  </a:lnTo>
                </a:path>
                <a:path w="9144000" h="595629">
                  <a:moveTo>
                    <a:pt x="7624774" y="9524"/>
                  </a:moveTo>
                  <a:lnTo>
                    <a:pt x="8000999" y="128574"/>
                  </a:lnTo>
                  <a:lnTo>
                    <a:pt x="8391524" y="128574"/>
                  </a:lnTo>
                  <a:lnTo>
                    <a:pt x="8772524" y="128574"/>
                  </a:lnTo>
                  <a:lnTo>
                    <a:pt x="9143999" y="412904"/>
                  </a:lnTo>
                </a:path>
              </a:pathLst>
            </a:custGeom>
            <a:ln w="952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0" y="4443488"/>
              <a:ext cx="9144000" cy="643255"/>
            </a:xfrm>
            <a:custGeom>
              <a:avLst/>
              <a:gdLst/>
              <a:ahLst/>
              <a:cxnLst/>
              <a:rect l="l" t="t" r="r" b="b"/>
              <a:pathLst>
                <a:path w="9144000" h="643254">
                  <a:moveTo>
                    <a:pt x="14160" y="182867"/>
                  </a:moveTo>
                  <a:lnTo>
                    <a:pt x="11150" y="175628"/>
                  </a:lnTo>
                  <a:lnTo>
                    <a:pt x="469" y="164934"/>
                  </a:lnTo>
                  <a:lnTo>
                    <a:pt x="0" y="164744"/>
                  </a:lnTo>
                  <a:lnTo>
                    <a:pt x="0" y="214503"/>
                  </a:lnTo>
                  <a:lnTo>
                    <a:pt x="5803" y="210578"/>
                  </a:lnTo>
                  <a:lnTo>
                    <a:pt x="11912" y="201523"/>
                  </a:lnTo>
                  <a:lnTo>
                    <a:pt x="14160" y="190436"/>
                  </a:lnTo>
                  <a:lnTo>
                    <a:pt x="14160" y="182867"/>
                  </a:lnTo>
                  <a:close/>
                </a:path>
                <a:path w="9144000" h="643254">
                  <a:moveTo>
                    <a:pt x="409448" y="540054"/>
                  </a:moveTo>
                  <a:lnTo>
                    <a:pt x="406438" y="532815"/>
                  </a:lnTo>
                  <a:lnTo>
                    <a:pt x="395757" y="522122"/>
                  </a:lnTo>
                  <a:lnTo>
                    <a:pt x="388505" y="519112"/>
                  </a:lnTo>
                  <a:lnTo>
                    <a:pt x="380949" y="519112"/>
                  </a:lnTo>
                  <a:lnTo>
                    <a:pt x="369849" y="521360"/>
                  </a:lnTo>
                  <a:lnTo>
                    <a:pt x="360794" y="527469"/>
                  </a:lnTo>
                  <a:lnTo>
                    <a:pt x="354685" y="536524"/>
                  </a:lnTo>
                  <a:lnTo>
                    <a:pt x="352437" y="547624"/>
                  </a:lnTo>
                  <a:lnTo>
                    <a:pt x="354685" y="558711"/>
                  </a:lnTo>
                  <a:lnTo>
                    <a:pt x="360794" y="567766"/>
                  </a:lnTo>
                  <a:lnTo>
                    <a:pt x="369849" y="573874"/>
                  </a:lnTo>
                  <a:lnTo>
                    <a:pt x="380949" y="576122"/>
                  </a:lnTo>
                  <a:lnTo>
                    <a:pt x="392036" y="573874"/>
                  </a:lnTo>
                  <a:lnTo>
                    <a:pt x="401091" y="567766"/>
                  </a:lnTo>
                  <a:lnTo>
                    <a:pt x="407200" y="558711"/>
                  </a:lnTo>
                  <a:lnTo>
                    <a:pt x="409448" y="547624"/>
                  </a:lnTo>
                  <a:lnTo>
                    <a:pt x="409448" y="540054"/>
                  </a:lnTo>
                  <a:close/>
                </a:path>
                <a:path w="9144000" h="643254">
                  <a:moveTo>
                    <a:pt x="790448" y="549579"/>
                  </a:moveTo>
                  <a:lnTo>
                    <a:pt x="787438" y="542340"/>
                  </a:lnTo>
                  <a:lnTo>
                    <a:pt x="776757" y="531647"/>
                  </a:lnTo>
                  <a:lnTo>
                    <a:pt x="769505" y="528637"/>
                  </a:lnTo>
                  <a:lnTo>
                    <a:pt x="761949" y="528637"/>
                  </a:lnTo>
                  <a:lnTo>
                    <a:pt x="750849" y="530885"/>
                  </a:lnTo>
                  <a:lnTo>
                    <a:pt x="741794" y="536994"/>
                  </a:lnTo>
                  <a:lnTo>
                    <a:pt x="735685" y="546049"/>
                  </a:lnTo>
                  <a:lnTo>
                    <a:pt x="733437" y="557149"/>
                  </a:lnTo>
                  <a:lnTo>
                    <a:pt x="735685" y="568236"/>
                  </a:lnTo>
                  <a:lnTo>
                    <a:pt x="741794" y="577291"/>
                  </a:lnTo>
                  <a:lnTo>
                    <a:pt x="750849" y="583399"/>
                  </a:lnTo>
                  <a:lnTo>
                    <a:pt x="761949" y="585647"/>
                  </a:lnTo>
                  <a:lnTo>
                    <a:pt x="773036" y="583399"/>
                  </a:lnTo>
                  <a:lnTo>
                    <a:pt x="782091" y="577291"/>
                  </a:lnTo>
                  <a:lnTo>
                    <a:pt x="788200" y="568236"/>
                  </a:lnTo>
                  <a:lnTo>
                    <a:pt x="790448" y="557149"/>
                  </a:lnTo>
                  <a:lnTo>
                    <a:pt x="790448" y="549579"/>
                  </a:lnTo>
                  <a:close/>
                </a:path>
                <a:path w="9144000" h="643254">
                  <a:moveTo>
                    <a:pt x="1171448" y="478142"/>
                  </a:moveTo>
                  <a:lnTo>
                    <a:pt x="1168438" y="470903"/>
                  </a:lnTo>
                  <a:lnTo>
                    <a:pt x="1157757" y="460209"/>
                  </a:lnTo>
                  <a:lnTo>
                    <a:pt x="1150505" y="457200"/>
                  </a:lnTo>
                  <a:lnTo>
                    <a:pt x="1142949" y="457200"/>
                  </a:lnTo>
                  <a:lnTo>
                    <a:pt x="1131849" y="459447"/>
                  </a:lnTo>
                  <a:lnTo>
                    <a:pt x="1122794" y="465556"/>
                  </a:lnTo>
                  <a:lnTo>
                    <a:pt x="1116685" y="474611"/>
                  </a:lnTo>
                  <a:lnTo>
                    <a:pt x="1114437" y="485711"/>
                  </a:lnTo>
                  <a:lnTo>
                    <a:pt x="1116685" y="496798"/>
                  </a:lnTo>
                  <a:lnTo>
                    <a:pt x="1122794" y="505853"/>
                  </a:lnTo>
                  <a:lnTo>
                    <a:pt x="1131849" y="511962"/>
                  </a:lnTo>
                  <a:lnTo>
                    <a:pt x="1142949" y="514210"/>
                  </a:lnTo>
                  <a:lnTo>
                    <a:pt x="1154036" y="511962"/>
                  </a:lnTo>
                  <a:lnTo>
                    <a:pt x="1163091" y="505853"/>
                  </a:lnTo>
                  <a:lnTo>
                    <a:pt x="1169200" y="496798"/>
                  </a:lnTo>
                  <a:lnTo>
                    <a:pt x="1171448" y="485711"/>
                  </a:lnTo>
                  <a:lnTo>
                    <a:pt x="1171448" y="478142"/>
                  </a:lnTo>
                  <a:close/>
                </a:path>
                <a:path w="9144000" h="643254">
                  <a:moveTo>
                    <a:pt x="1552448" y="606729"/>
                  </a:moveTo>
                  <a:lnTo>
                    <a:pt x="1549438" y="599490"/>
                  </a:lnTo>
                  <a:lnTo>
                    <a:pt x="1538757" y="588797"/>
                  </a:lnTo>
                  <a:lnTo>
                    <a:pt x="1531505" y="585787"/>
                  </a:lnTo>
                  <a:lnTo>
                    <a:pt x="1523949" y="585787"/>
                  </a:lnTo>
                  <a:lnTo>
                    <a:pt x="1512849" y="588035"/>
                  </a:lnTo>
                  <a:lnTo>
                    <a:pt x="1503794" y="594144"/>
                  </a:lnTo>
                  <a:lnTo>
                    <a:pt x="1497685" y="603199"/>
                  </a:lnTo>
                  <a:lnTo>
                    <a:pt x="1495437" y="614299"/>
                  </a:lnTo>
                  <a:lnTo>
                    <a:pt x="1497685" y="625386"/>
                  </a:lnTo>
                  <a:lnTo>
                    <a:pt x="1503794" y="634441"/>
                  </a:lnTo>
                  <a:lnTo>
                    <a:pt x="1512849" y="640549"/>
                  </a:lnTo>
                  <a:lnTo>
                    <a:pt x="1523949" y="642797"/>
                  </a:lnTo>
                  <a:lnTo>
                    <a:pt x="1535036" y="640549"/>
                  </a:lnTo>
                  <a:lnTo>
                    <a:pt x="1544091" y="634441"/>
                  </a:lnTo>
                  <a:lnTo>
                    <a:pt x="1550200" y="625386"/>
                  </a:lnTo>
                  <a:lnTo>
                    <a:pt x="1552448" y="614299"/>
                  </a:lnTo>
                  <a:lnTo>
                    <a:pt x="1552448" y="606729"/>
                  </a:lnTo>
                  <a:close/>
                </a:path>
                <a:path w="9144000" h="643254">
                  <a:moveTo>
                    <a:pt x="1933448" y="411467"/>
                  </a:moveTo>
                  <a:lnTo>
                    <a:pt x="1930438" y="404228"/>
                  </a:lnTo>
                  <a:lnTo>
                    <a:pt x="1919757" y="393534"/>
                  </a:lnTo>
                  <a:lnTo>
                    <a:pt x="1912505" y="390525"/>
                  </a:lnTo>
                  <a:lnTo>
                    <a:pt x="1904949" y="390525"/>
                  </a:lnTo>
                  <a:lnTo>
                    <a:pt x="1893849" y="392772"/>
                  </a:lnTo>
                  <a:lnTo>
                    <a:pt x="1884794" y="398881"/>
                  </a:lnTo>
                  <a:lnTo>
                    <a:pt x="1878685" y="407936"/>
                  </a:lnTo>
                  <a:lnTo>
                    <a:pt x="1876437" y="419036"/>
                  </a:lnTo>
                  <a:lnTo>
                    <a:pt x="1878685" y="430123"/>
                  </a:lnTo>
                  <a:lnTo>
                    <a:pt x="1884794" y="439178"/>
                  </a:lnTo>
                  <a:lnTo>
                    <a:pt x="1893849" y="445287"/>
                  </a:lnTo>
                  <a:lnTo>
                    <a:pt x="1904949" y="447535"/>
                  </a:lnTo>
                  <a:lnTo>
                    <a:pt x="1916036" y="445287"/>
                  </a:lnTo>
                  <a:lnTo>
                    <a:pt x="1925091" y="439178"/>
                  </a:lnTo>
                  <a:lnTo>
                    <a:pt x="1931200" y="430123"/>
                  </a:lnTo>
                  <a:lnTo>
                    <a:pt x="1933448" y="419036"/>
                  </a:lnTo>
                  <a:lnTo>
                    <a:pt x="1933448" y="411467"/>
                  </a:lnTo>
                  <a:close/>
                </a:path>
                <a:path w="9144000" h="643254">
                  <a:moveTo>
                    <a:pt x="2314448" y="406704"/>
                  </a:moveTo>
                  <a:lnTo>
                    <a:pt x="2311438" y="399465"/>
                  </a:lnTo>
                  <a:lnTo>
                    <a:pt x="2300757" y="388772"/>
                  </a:lnTo>
                  <a:lnTo>
                    <a:pt x="2293505" y="385762"/>
                  </a:lnTo>
                  <a:lnTo>
                    <a:pt x="2285949" y="385762"/>
                  </a:lnTo>
                  <a:lnTo>
                    <a:pt x="2274849" y="388010"/>
                  </a:lnTo>
                  <a:lnTo>
                    <a:pt x="2265794" y="394119"/>
                  </a:lnTo>
                  <a:lnTo>
                    <a:pt x="2259685" y="403174"/>
                  </a:lnTo>
                  <a:lnTo>
                    <a:pt x="2257437" y="414274"/>
                  </a:lnTo>
                  <a:lnTo>
                    <a:pt x="2259685" y="425361"/>
                  </a:lnTo>
                  <a:lnTo>
                    <a:pt x="2265794" y="434416"/>
                  </a:lnTo>
                  <a:lnTo>
                    <a:pt x="2274849" y="440524"/>
                  </a:lnTo>
                  <a:lnTo>
                    <a:pt x="2285949" y="442772"/>
                  </a:lnTo>
                  <a:lnTo>
                    <a:pt x="2297036" y="440524"/>
                  </a:lnTo>
                  <a:lnTo>
                    <a:pt x="2306091" y="434416"/>
                  </a:lnTo>
                  <a:lnTo>
                    <a:pt x="2312200" y="425361"/>
                  </a:lnTo>
                  <a:lnTo>
                    <a:pt x="2314448" y="414274"/>
                  </a:lnTo>
                  <a:lnTo>
                    <a:pt x="2314448" y="406704"/>
                  </a:lnTo>
                  <a:close/>
                </a:path>
                <a:path w="9144000" h="643254">
                  <a:moveTo>
                    <a:pt x="2695448" y="125717"/>
                  </a:moveTo>
                  <a:lnTo>
                    <a:pt x="2692438" y="118478"/>
                  </a:lnTo>
                  <a:lnTo>
                    <a:pt x="2681757" y="107784"/>
                  </a:lnTo>
                  <a:lnTo>
                    <a:pt x="2674505" y="104775"/>
                  </a:lnTo>
                  <a:lnTo>
                    <a:pt x="2666949" y="104775"/>
                  </a:lnTo>
                  <a:lnTo>
                    <a:pt x="2655849" y="107022"/>
                  </a:lnTo>
                  <a:lnTo>
                    <a:pt x="2646794" y="113131"/>
                  </a:lnTo>
                  <a:lnTo>
                    <a:pt x="2640685" y="122186"/>
                  </a:lnTo>
                  <a:lnTo>
                    <a:pt x="2638437" y="133286"/>
                  </a:lnTo>
                  <a:lnTo>
                    <a:pt x="2640685" y="144373"/>
                  </a:lnTo>
                  <a:lnTo>
                    <a:pt x="2646794" y="153428"/>
                  </a:lnTo>
                  <a:lnTo>
                    <a:pt x="2655849" y="159537"/>
                  </a:lnTo>
                  <a:lnTo>
                    <a:pt x="2666949" y="161785"/>
                  </a:lnTo>
                  <a:lnTo>
                    <a:pt x="2678036" y="159537"/>
                  </a:lnTo>
                  <a:lnTo>
                    <a:pt x="2687091" y="153428"/>
                  </a:lnTo>
                  <a:lnTo>
                    <a:pt x="2693200" y="144373"/>
                  </a:lnTo>
                  <a:lnTo>
                    <a:pt x="2695448" y="133286"/>
                  </a:lnTo>
                  <a:lnTo>
                    <a:pt x="2695448" y="125717"/>
                  </a:lnTo>
                  <a:close/>
                </a:path>
                <a:path w="9144000" h="643254">
                  <a:moveTo>
                    <a:pt x="3076448" y="192392"/>
                  </a:moveTo>
                  <a:lnTo>
                    <a:pt x="3073438" y="185153"/>
                  </a:lnTo>
                  <a:lnTo>
                    <a:pt x="3062757" y="174459"/>
                  </a:lnTo>
                  <a:lnTo>
                    <a:pt x="3055505" y="171450"/>
                  </a:lnTo>
                  <a:lnTo>
                    <a:pt x="3047949" y="171450"/>
                  </a:lnTo>
                  <a:lnTo>
                    <a:pt x="3036849" y="173697"/>
                  </a:lnTo>
                  <a:lnTo>
                    <a:pt x="3027794" y="179806"/>
                  </a:lnTo>
                  <a:lnTo>
                    <a:pt x="3021685" y="188861"/>
                  </a:lnTo>
                  <a:lnTo>
                    <a:pt x="3019437" y="199961"/>
                  </a:lnTo>
                  <a:lnTo>
                    <a:pt x="3021685" y="211048"/>
                  </a:lnTo>
                  <a:lnTo>
                    <a:pt x="3027794" y="220103"/>
                  </a:lnTo>
                  <a:lnTo>
                    <a:pt x="3036849" y="226212"/>
                  </a:lnTo>
                  <a:lnTo>
                    <a:pt x="3047949" y="228460"/>
                  </a:lnTo>
                  <a:lnTo>
                    <a:pt x="3059036" y="226212"/>
                  </a:lnTo>
                  <a:lnTo>
                    <a:pt x="3068091" y="220103"/>
                  </a:lnTo>
                  <a:lnTo>
                    <a:pt x="3074200" y="211048"/>
                  </a:lnTo>
                  <a:lnTo>
                    <a:pt x="3076448" y="199961"/>
                  </a:lnTo>
                  <a:lnTo>
                    <a:pt x="3076448" y="192392"/>
                  </a:lnTo>
                  <a:close/>
                </a:path>
                <a:path w="9144000" h="643254">
                  <a:moveTo>
                    <a:pt x="3457448" y="192392"/>
                  </a:moveTo>
                  <a:lnTo>
                    <a:pt x="3454438" y="185153"/>
                  </a:lnTo>
                  <a:lnTo>
                    <a:pt x="3443757" y="174459"/>
                  </a:lnTo>
                  <a:lnTo>
                    <a:pt x="3436505" y="171450"/>
                  </a:lnTo>
                  <a:lnTo>
                    <a:pt x="3428949" y="171450"/>
                  </a:lnTo>
                  <a:lnTo>
                    <a:pt x="3417849" y="173697"/>
                  </a:lnTo>
                  <a:lnTo>
                    <a:pt x="3408794" y="179806"/>
                  </a:lnTo>
                  <a:lnTo>
                    <a:pt x="3402685" y="188861"/>
                  </a:lnTo>
                  <a:lnTo>
                    <a:pt x="3400437" y="199961"/>
                  </a:lnTo>
                  <a:lnTo>
                    <a:pt x="3402685" y="211048"/>
                  </a:lnTo>
                  <a:lnTo>
                    <a:pt x="3408794" y="220103"/>
                  </a:lnTo>
                  <a:lnTo>
                    <a:pt x="3417849" y="226212"/>
                  </a:lnTo>
                  <a:lnTo>
                    <a:pt x="3428949" y="228460"/>
                  </a:lnTo>
                  <a:lnTo>
                    <a:pt x="3440036" y="226212"/>
                  </a:lnTo>
                  <a:lnTo>
                    <a:pt x="3449091" y="220103"/>
                  </a:lnTo>
                  <a:lnTo>
                    <a:pt x="3455200" y="211048"/>
                  </a:lnTo>
                  <a:lnTo>
                    <a:pt x="3457448" y="199961"/>
                  </a:lnTo>
                  <a:lnTo>
                    <a:pt x="3457448" y="192392"/>
                  </a:lnTo>
                  <a:close/>
                </a:path>
                <a:path w="9144000" h="643254">
                  <a:moveTo>
                    <a:pt x="3838448" y="525767"/>
                  </a:moveTo>
                  <a:lnTo>
                    <a:pt x="3835438" y="518528"/>
                  </a:lnTo>
                  <a:lnTo>
                    <a:pt x="3824757" y="507834"/>
                  </a:lnTo>
                  <a:lnTo>
                    <a:pt x="3817505" y="504825"/>
                  </a:lnTo>
                  <a:lnTo>
                    <a:pt x="3809949" y="504825"/>
                  </a:lnTo>
                  <a:lnTo>
                    <a:pt x="3798849" y="507072"/>
                  </a:lnTo>
                  <a:lnTo>
                    <a:pt x="3789794" y="513181"/>
                  </a:lnTo>
                  <a:lnTo>
                    <a:pt x="3783685" y="522236"/>
                  </a:lnTo>
                  <a:lnTo>
                    <a:pt x="3781437" y="533336"/>
                  </a:lnTo>
                  <a:lnTo>
                    <a:pt x="3783685" y="544423"/>
                  </a:lnTo>
                  <a:lnTo>
                    <a:pt x="3789794" y="553478"/>
                  </a:lnTo>
                  <a:lnTo>
                    <a:pt x="3798849" y="559587"/>
                  </a:lnTo>
                  <a:lnTo>
                    <a:pt x="3809949" y="561835"/>
                  </a:lnTo>
                  <a:lnTo>
                    <a:pt x="3821036" y="559587"/>
                  </a:lnTo>
                  <a:lnTo>
                    <a:pt x="3830091" y="553478"/>
                  </a:lnTo>
                  <a:lnTo>
                    <a:pt x="3836200" y="544423"/>
                  </a:lnTo>
                  <a:lnTo>
                    <a:pt x="3838448" y="533336"/>
                  </a:lnTo>
                  <a:lnTo>
                    <a:pt x="3838448" y="525767"/>
                  </a:lnTo>
                  <a:close/>
                </a:path>
                <a:path w="9144000" h="643254">
                  <a:moveTo>
                    <a:pt x="4219448" y="525767"/>
                  </a:moveTo>
                  <a:lnTo>
                    <a:pt x="4216438" y="518528"/>
                  </a:lnTo>
                  <a:lnTo>
                    <a:pt x="4205757" y="507834"/>
                  </a:lnTo>
                  <a:lnTo>
                    <a:pt x="4198505" y="504825"/>
                  </a:lnTo>
                  <a:lnTo>
                    <a:pt x="4190949" y="504825"/>
                  </a:lnTo>
                  <a:lnTo>
                    <a:pt x="4179849" y="507072"/>
                  </a:lnTo>
                  <a:lnTo>
                    <a:pt x="4170794" y="513181"/>
                  </a:lnTo>
                  <a:lnTo>
                    <a:pt x="4164685" y="522236"/>
                  </a:lnTo>
                  <a:lnTo>
                    <a:pt x="4162437" y="533336"/>
                  </a:lnTo>
                  <a:lnTo>
                    <a:pt x="4164685" y="544423"/>
                  </a:lnTo>
                  <a:lnTo>
                    <a:pt x="4170794" y="553478"/>
                  </a:lnTo>
                  <a:lnTo>
                    <a:pt x="4179849" y="559587"/>
                  </a:lnTo>
                  <a:lnTo>
                    <a:pt x="4190949" y="561835"/>
                  </a:lnTo>
                  <a:lnTo>
                    <a:pt x="4202036" y="559587"/>
                  </a:lnTo>
                  <a:lnTo>
                    <a:pt x="4211091" y="553478"/>
                  </a:lnTo>
                  <a:lnTo>
                    <a:pt x="4217200" y="544423"/>
                  </a:lnTo>
                  <a:lnTo>
                    <a:pt x="4219448" y="533336"/>
                  </a:lnTo>
                  <a:lnTo>
                    <a:pt x="4219448" y="525767"/>
                  </a:lnTo>
                  <a:close/>
                </a:path>
                <a:path w="9144000" h="643254">
                  <a:moveTo>
                    <a:pt x="4600448" y="244779"/>
                  </a:moveTo>
                  <a:lnTo>
                    <a:pt x="4597438" y="237540"/>
                  </a:lnTo>
                  <a:lnTo>
                    <a:pt x="4586757" y="226847"/>
                  </a:lnTo>
                  <a:lnTo>
                    <a:pt x="4579505" y="223837"/>
                  </a:lnTo>
                  <a:lnTo>
                    <a:pt x="4571949" y="223837"/>
                  </a:lnTo>
                  <a:lnTo>
                    <a:pt x="4560849" y="226085"/>
                  </a:lnTo>
                  <a:lnTo>
                    <a:pt x="4551794" y="232194"/>
                  </a:lnTo>
                  <a:lnTo>
                    <a:pt x="4545685" y="241249"/>
                  </a:lnTo>
                  <a:lnTo>
                    <a:pt x="4543437" y="252349"/>
                  </a:lnTo>
                  <a:lnTo>
                    <a:pt x="4545685" y="263436"/>
                  </a:lnTo>
                  <a:lnTo>
                    <a:pt x="4551794" y="272491"/>
                  </a:lnTo>
                  <a:lnTo>
                    <a:pt x="4560849" y="278599"/>
                  </a:lnTo>
                  <a:lnTo>
                    <a:pt x="4571949" y="280847"/>
                  </a:lnTo>
                  <a:lnTo>
                    <a:pt x="4583036" y="278599"/>
                  </a:lnTo>
                  <a:lnTo>
                    <a:pt x="4592091" y="272491"/>
                  </a:lnTo>
                  <a:lnTo>
                    <a:pt x="4598200" y="263436"/>
                  </a:lnTo>
                  <a:lnTo>
                    <a:pt x="4600448" y="252349"/>
                  </a:lnTo>
                  <a:lnTo>
                    <a:pt x="4600448" y="244779"/>
                  </a:lnTo>
                  <a:close/>
                </a:path>
                <a:path w="9144000" h="643254">
                  <a:moveTo>
                    <a:pt x="4981448" y="120954"/>
                  </a:moveTo>
                  <a:lnTo>
                    <a:pt x="4978438" y="113715"/>
                  </a:lnTo>
                  <a:lnTo>
                    <a:pt x="4967757" y="103022"/>
                  </a:lnTo>
                  <a:lnTo>
                    <a:pt x="4960505" y="100012"/>
                  </a:lnTo>
                  <a:lnTo>
                    <a:pt x="4952949" y="100012"/>
                  </a:lnTo>
                  <a:lnTo>
                    <a:pt x="4941849" y="102260"/>
                  </a:lnTo>
                  <a:lnTo>
                    <a:pt x="4932794" y="108369"/>
                  </a:lnTo>
                  <a:lnTo>
                    <a:pt x="4926685" y="117424"/>
                  </a:lnTo>
                  <a:lnTo>
                    <a:pt x="4924437" y="128524"/>
                  </a:lnTo>
                  <a:lnTo>
                    <a:pt x="4926685" y="139611"/>
                  </a:lnTo>
                  <a:lnTo>
                    <a:pt x="4932794" y="148666"/>
                  </a:lnTo>
                  <a:lnTo>
                    <a:pt x="4941849" y="154774"/>
                  </a:lnTo>
                  <a:lnTo>
                    <a:pt x="4952949" y="157022"/>
                  </a:lnTo>
                  <a:lnTo>
                    <a:pt x="4964036" y="154774"/>
                  </a:lnTo>
                  <a:lnTo>
                    <a:pt x="4973091" y="148666"/>
                  </a:lnTo>
                  <a:lnTo>
                    <a:pt x="4979200" y="139611"/>
                  </a:lnTo>
                  <a:lnTo>
                    <a:pt x="4981448" y="128524"/>
                  </a:lnTo>
                  <a:lnTo>
                    <a:pt x="4981448" y="120954"/>
                  </a:lnTo>
                  <a:close/>
                </a:path>
                <a:path w="9144000" h="643254">
                  <a:moveTo>
                    <a:pt x="5362448" y="349554"/>
                  </a:moveTo>
                  <a:lnTo>
                    <a:pt x="5359438" y="342315"/>
                  </a:lnTo>
                  <a:lnTo>
                    <a:pt x="5348757" y="331622"/>
                  </a:lnTo>
                  <a:lnTo>
                    <a:pt x="5341505" y="328612"/>
                  </a:lnTo>
                  <a:lnTo>
                    <a:pt x="5333949" y="328612"/>
                  </a:lnTo>
                  <a:lnTo>
                    <a:pt x="5322849" y="330860"/>
                  </a:lnTo>
                  <a:lnTo>
                    <a:pt x="5313794" y="336969"/>
                  </a:lnTo>
                  <a:lnTo>
                    <a:pt x="5307685" y="346024"/>
                  </a:lnTo>
                  <a:lnTo>
                    <a:pt x="5305437" y="357124"/>
                  </a:lnTo>
                  <a:lnTo>
                    <a:pt x="5307685" y="368211"/>
                  </a:lnTo>
                  <a:lnTo>
                    <a:pt x="5313794" y="377266"/>
                  </a:lnTo>
                  <a:lnTo>
                    <a:pt x="5322849" y="383374"/>
                  </a:lnTo>
                  <a:lnTo>
                    <a:pt x="5333949" y="385622"/>
                  </a:lnTo>
                  <a:lnTo>
                    <a:pt x="5345036" y="383374"/>
                  </a:lnTo>
                  <a:lnTo>
                    <a:pt x="5354091" y="377266"/>
                  </a:lnTo>
                  <a:lnTo>
                    <a:pt x="5360200" y="368211"/>
                  </a:lnTo>
                  <a:lnTo>
                    <a:pt x="5362448" y="357124"/>
                  </a:lnTo>
                  <a:lnTo>
                    <a:pt x="5362448" y="349554"/>
                  </a:lnTo>
                  <a:close/>
                </a:path>
                <a:path w="9144000" h="643254">
                  <a:moveTo>
                    <a:pt x="5743448" y="349554"/>
                  </a:moveTo>
                  <a:lnTo>
                    <a:pt x="5740438" y="342315"/>
                  </a:lnTo>
                  <a:lnTo>
                    <a:pt x="5729757" y="331622"/>
                  </a:lnTo>
                  <a:lnTo>
                    <a:pt x="5722505" y="328612"/>
                  </a:lnTo>
                  <a:lnTo>
                    <a:pt x="5714949" y="328612"/>
                  </a:lnTo>
                  <a:lnTo>
                    <a:pt x="5703849" y="330860"/>
                  </a:lnTo>
                  <a:lnTo>
                    <a:pt x="5694794" y="336969"/>
                  </a:lnTo>
                  <a:lnTo>
                    <a:pt x="5688685" y="346024"/>
                  </a:lnTo>
                  <a:lnTo>
                    <a:pt x="5686437" y="357124"/>
                  </a:lnTo>
                  <a:lnTo>
                    <a:pt x="5688685" y="368211"/>
                  </a:lnTo>
                  <a:lnTo>
                    <a:pt x="5694794" y="377266"/>
                  </a:lnTo>
                  <a:lnTo>
                    <a:pt x="5703849" y="383374"/>
                  </a:lnTo>
                  <a:lnTo>
                    <a:pt x="5714949" y="385622"/>
                  </a:lnTo>
                  <a:lnTo>
                    <a:pt x="5726036" y="383374"/>
                  </a:lnTo>
                  <a:lnTo>
                    <a:pt x="5735091" y="377266"/>
                  </a:lnTo>
                  <a:lnTo>
                    <a:pt x="5741200" y="368211"/>
                  </a:lnTo>
                  <a:lnTo>
                    <a:pt x="5743448" y="357124"/>
                  </a:lnTo>
                  <a:lnTo>
                    <a:pt x="5743448" y="349554"/>
                  </a:lnTo>
                  <a:close/>
                </a:path>
                <a:path w="9144000" h="643254">
                  <a:moveTo>
                    <a:pt x="6124448" y="425754"/>
                  </a:moveTo>
                  <a:lnTo>
                    <a:pt x="6121438" y="418515"/>
                  </a:lnTo>
                  <a:lnTo>
                    <a:pt x="6110757" y="407822"/>
                  </a:lnTo>
                  <a:lnTo>
                    <a:pt x="6103505" y="404812"/>
                  </a:lnTo>
                  <a:lnTo>
                    <a:pt x="6095949" y="404812"/>
                  </a:lnTo>
                  <a:lnTo>
                    <a:pt x="6084849" y="407060"/>
                  </a:lnTo>
                  <a:lnTo>
                    <a:pt x="6075794" y="413169"/>
                  </a:lnTo>
                  <a:lnTo>
                    <a:pt x="6069685" y="422224"/>
                  </a:lnTo>
                  <a:lnTo>
                    <a:pt x="6067437" y="433324"/>
                  </a:lnTo>
                  <a:lnTo>
                    <a:pt x="6069685" y="444411"/>
                  </a:lnTo>
                  <a:lnTo>
                    <a:pt x="6075794" y="453466"/>
                  </a:lnTo>
                  <a:lnTo>
                    <a:pt x="6084849" y="459574"/>
                  </a:lnTo>
                  <a:lnTo>
                    <a:pt x="6095949" y="461822"/>
                  </a:lnTo>
                  <a:lnTo>
                    <a:pt x="6107036" y="459574"/>
                  </a:lnTo>
                  <a:lnTo>
                    <a:pt x="6116091" y="453466"/>
                  </a:lnTo>
                  <a:lnTo>
                    <a:pt x="6122200" y="444411"/>
                  </a:lnTo>
                  <a:lnTo>
                    <a:pt x="6124448" y="433324"/>
                  </a:lnTo>
                  <a:lnTo>
                    <a:pt x="6124448" y="425754"/>
                  </a:lnTo>
                  <a:close/>
                </a:path>
                <a:path w="9144000" h="643254">
                  <a:moveTo>
                    <a:pt x="6505448" y="306692"/>
                  </a:moveTo>
                  <a:lnTo>
                    <a:pt x="6502438" y="299453"/>
                  </a:lnTo>
                  <a:lnTo>
                    <a:pt x="6491757" y="288759"/>
                  </a:lnTo>
                  <a:lnTo>
                    <a:pt x="6484506" y="285750"/>
                  </a:lnTo>
                  <a:lnTo>
                    <a:pt x="6476949" y="285750"/>
                  </a:lnTo>
                  <a:lnTo>
                    <a:pt x="6465849" y="287997"/>
                  </a:lnTo>
                  <a:lnTo>
                    <a:pt x="6456794" y="294106"/>
                  </a:lnTo>
                  <a:lnTo>
                    <a:pt x="6450685" y="303161"/>
                  </a:lnTo>
                  <a:lnTo>
                    <a:pt x="6448438" y="314261"/>
                  </a:lnTo>
                  <a:lnTo>
                    <a:pt x="6450685" y="325348"/>
                  </a:lnTo>
                  <a:lnTo>
                    <a:pt x="6456794" y="334403"/>
                  </a:lnTo>
                  <a:lnTo>
                    <a:pt x="6465849" y="340512"/>
                  </a:lnTo>
                  <a:lnTo>
                    <a:pt x="6476949" y="342760"/>
                  </a:lnTo>
                  <a:lnTo>
                    <a:pt x="6488036" y="340512"/>
                  </a:lnTo>
                  <a:lnTo>
                    <a:pt x="6497091" y="334403"/>
                  </a:lnTo>
                  <a:lnTo>
                    <a:pt x="6503200" y="325348"/>
                  </a:lnTo>
                  <a:lnTo>
                    <a:pt x="6505448" y="314261"/>
                  </a:lnTo>
                  <a:lnTo>
                    <a:pt x="6505448" y="306692"/>
                  </a:lnTo>
                  <a:close/>
                </a:path>
                <a:path w="9144000" h="643254">
                  <a:moveTo>
                    <a:pt x="6886448" y="601967"/>
                  </a:moveTo>
                  <a:lnTo>
                    <a:pt x="6883438" y="594728"/>
                  </a:lnTo>
                  <a:lnTo>
                    <a:pt x="6872757" y="584034"/>
                  </a:lnTo>
                  <a:lnTo>
                    <a:pt x="6865506" y="581025"/>
                  </a:lnTo>
                  <a:lnTo>
                    <a:pt x="6857949" y="581025"/>
                  </a:lnTo>
                  <a:lnTo>
                    <a:pt x="6846849" y="583272"/>
                  </a:lnTo>
                  <a:lnTo>
                    <a:pt x="6837794" y="589381"/>
                  </a:lnTo>
                  <a:lnTo>
                    <a:pt x="6831685" y="598436"/>
                  </a:lnTo>
                  <a:lnTo>
                    <a:pt x="6829438" y="609536"/>
                  </a:lnTo>
                  <a:lnTo>
                    <a:pt x="6831685" y="620623"/>
                  </a:lnTo>
                  <a:lnTo>
                    <a:pt x="6837794" y="629678"/>
                  </a:lnTo>
                  <a:lnTo>
                    <a:pt x="6846849" y="635787"/>
                  </a:lnTo>
                  <a:lnTo>
                    <a:pt x="6857949" y="638035"/>
                  </a:lnTo>
                  <a:lnTo>
                    <a:pt x="6869036" y="635787"/>
                  </a:lnTo>
                  <a:lnTo>
                    <a:pt x="6878091" y="629678"/>
                  </a:lnTo>
                  <a:lnTo>
                    <a:pt x="6884200" y="620623"/>
                  </a:lnTo>
                  <a:lnTo>
                    <a:pt x="6886448" y="609536"/>
                  </a:lnTo>
                  <a:lnTo>
                    <a:pt x="6886448" y="601967"/>
                  </a:lnTo>
                  <a:close/>
                </a:path>
                <a:path w="9144000" h="643254">
                  <a:moveTo>
                    <a:pt x="7267448" y="601967"/>
                  </a:moveTo>
                  <a:lnTo>
                    <a:pt x="7264438" y="594728"/>
                  </a:lnTo>
                  <a:lnTo>
                    <a:pt x="7253757" y="584034"/>
                  </a:lnTo>
                  <a:lnTo>
                    <a:pt x="7246506" y="581025"/>
                  </a:lnTo>
                  <a:lnTo>
                    <a:pt x="7238949" y="581025"/>
                  </a:lnTo>
                  <a:lnTo>
                    <a:pt x="7227849" y="583272"/>
                  </a:lnTo>
                  <a:lnTo>
                    <a:pt x="7218794" y="589381"/>
                  </a:lnTo>
                  <a:lnTo>
                    <a:pt x="7212685" y="598436"/>
                  </a:lnTo>
                  <a:lnTo>
                    <a:pt x="7210438" y="609536"/>
                  </a:lnTo>
                  <a:lnTo>
                    <a:pt x="7212685" y="620623"/>
                  </a:lnTo>
                  <a:lnTo>
                    <a:pt x="7218794" y="629678"/>
                  </a:lnTo>
                  <a:lnTo>
                    <a:pt x="7227849" y="635787"/>
                  </a:lnTo>
                  <a:lnTo>
                    <a:pt x="7238949" y="638035"/>
                  </a:lnTo>
                  <a:lnTo>
                    <a:pt x="7250036" y="635787"/>
                  </a:lnTo>
                  <a:lnTo>
                    <a:pt x="7259091" y="629678"/>
                  </a:lnTo>
                  <a:lnTo>
                    <a:pt x="7265200" y="620623"/>
                  </a:lnTo>
                  <a:lnTo>
                    <a:pt x="7267448" y="609536"/>
                  </a:lnTo>
                  <a:lnTo>
                    <a:pt x="7267448" y="601967"/>
                  </a:lnTo>
                  <a:close/>
                </a:path>
                <a:path w="9144000" h="643254">
                  <a:moveTo>
                    <a:pt x="7648448" y="20942"/>
                  </a:moveTo>
                  <a:lnTo>
                    <a:pt x="7645438" y="13703"/>
                  </a:lnTo>
                  <a:lnTo>
                    <a:pt x="7634757" y="3009"/>
                  </a:lnTo>
                  <a:lnTo>
                    <a:pt x="7627506" y="0"/>
                  </a:lnTo>
                  <a:lnTo>
                    <a:pt x="7619949" y="0"/>
                  </a:lnTo>
                  <a:lnTo>
                    <a:pt x="7608849" y="2247"/>
                  </a:lnTo>
                  <a:lnTo>
                    <a:pt x="7599794" y="8356"/>
                  </a:lnTo>
                  <a:lnTo>
                    <a:pt x="7593685" y="17411"/>
                  </a:lnTo>
                  <a:lnTo>
                    <a:pt x="7591438" y="28511"/>
                  </a:lnTo>
                  <a:lnTo>
                    <a:pt x="7593685" y="39598"/>
                  </a:lnTo>
                  <a:lnTo>
                    <a:pt x="7599794" y="48653"/>
                  </a:lnTo>
                  <a:lnTo>
                    <a:pt x="7608849" y="54762"/>
                  </a:lnTo>
                  <a:lnTo>
                    <a:pt x="7619949" y="57010"/>
                  </a:lnTo>
                  <a:lnTo>
                    <a:pt x="7631036" y="54762"/>
                  </a:lnTo>
                  <a:lnTo>
                    <a:pt x="7640091" y="48653"/>
                  </a:lnTo>
                  <a:lnTo>
                    <a:pt x="7646200" y="39598"/>
                  </a:lnTo>
                  <a:lnTo>
                    <a:pt x="7648448" y="28511"/>
                  </a:lnTo>
                  <a:lnTo>
                    <a:pt x="7648448" y="20942"/>
                  </a:lnTo>
                  <a:close/>
                </a:path>
                <a:path w="9144000" h="643254">
                  <a:moveTo>
                    <a:pt x="8029448" y="135242"/>
                  </a:moveTo>
                  <a:lnTo>
                    <a:pt x="8026438" y="128003"/>
                  </a:lnTo>
                  <a:lnTo>
                    <a:pt x="8015757" y="117309"/>
                  </a:lnTo>
                  <a:lnTo>
                    <a:pt x="8008506" y="114300"/>
                  </a:lnTo>
                  <a:lnTo>
                    <a:pt x="8000949" y="114300"/>
                  </a:lnTo>
                  <a:lnTo>
                    <a:pt x="7989849" y="116547"/>
                  </a:lnTo>
                  <a:lnTo>
                    <a:pt x="7980794" y="122656"/>
                  </a:lnTo>
                  <a:lnTo>
                    <a:pt x="7974685" y="131711"/>
                  </a:lnTo>
                  <a:lnTo>
                    <a:pt x="7972438" y="142811"/>
                  </a:lnTo>
                  <a:lnTo>
                    <a:pt x="7974685" y="153898"/>
                  </a:lnTo>
                  <a:lnTo>
                    <a:pt x="7980794" y="162953"/>
                  </a:lnTo>
                  <a:lnTo>
                    <a:pt x="7989849" y="169062"/>
                  </a:lnTo>
                  <a:lnTo>
                    <a:pt x="8000949" y="171310"/>
                  </a:lnTo>
                  <a:lnTo>
                    <a:pt x="8012036" y="169062"/>
                  </a:lnTo>
                  <a:lnTo>
                    <a:pt x="8021091" y="162953"/>
                  </a:lnTo>
                  <a:lnTo>
                    <a:pt x="8027200" y="153898"/>
                  </a:lnTo>
                  <a:lnTo>
                    <a:pt x="8029448" y="142811"/>
                  </a:lnTo>
                  <a:lnTo>
                    <a:pt x="8029448" y="135242"/>
                  </a:lnTo>
                  <a:close/>
                </a:path>
                <a:path w="9144000" h="643254">
                  <a:moveTo>
                    <a:pt x="8410448" y="135242"/>
                  </a:moveTo>
                  <a:lnTo>
                    <a:pt x="8407438" y="128003"/>
                  </a:lnTo>
                  <a:lnTo>
                    <a:pt x="8396757" y="117309"/>
                  </a:lnTo>
                  <a:lnTo>
                    <a:pt x="8389506" y="114300"/>
                  </a:lnTo>
                  <a:lnTo>
                    <a:pt x="8381949" y="114300"/>
                  </a:lnTo>
                  <a:lnTo>
                    <a:pt x="8370849" y="116547"/>
                  </a:lnTo>
                  <a:lnTo>
                    <a:pt x="8361794" y="122656"/>
                  </a:lnTo>
                  <a:lnTo>
                    <a:pt x="8355685" y="131711"/>
                  </a:lnTo>
                  <a:lnTo>
                    <a:pt x="8353438" y="142811"/>
                  </a:lnTo>
                  <a:lnTo>
                    <a:pt x="8355685" y="153898"/>
                  </a:lnTo>
                  <a:lnTo>
                    <a:pt x="8361794" y="162953"/>
                  </a:lnTo>
                  <a:lnTo>
                    <a:pt x="8370849" y="169062"/>
                  </a:lnTo>
                  <a:lnTo>
                    <a:pt x="8381949" y="171310"/>
                  </a:lnTo>
                  <a:lnTo>
                    <a:pt x="8393036" y="169062"/>
                  </a:lnTo>
                  <a:lnTo>
                    <a:pt x="8402091" y="162953"/>
                  </a:lnTo>
                  <a:lnTo>
                    <a:pt x="8408200" y="153898"/>
                  </a:lnTo>
                  <a:lnTo>
                    <a:pt x="8410448" y="142811"/>
                  </a:lnTo>
                  <a:lnTo>
                    <a:pt x="8410448" y="135242"/>
                  </a:lnTo>
                  <a:close/>
                </a:path>
                <a:path w="9144000" h="643254">
                  <a:moveTo>
                    <a:pt x="8791448" y="135242"/>
                  </a:moveTo>
                  <a:lnTo>
                    <a:pt x="8788438" y="128003"/>
                  </a:lnTo>
                  <a:lnTo>
                    <a:pt x="8777757" y="117309"/>
                  </a:lnTo>
                  <a:lnTo>
                    <a:pt x="8770506" y="114300"/>
                  </a:lnTo>
                  <a:lnTo>
                    <a:pt x="8762949" y="114300"/>
                  </a:lnTo>
                  <a:lnTo>
                    <a:pt x="8751849" y="116547"/>
                  </a:lnTo>
                  <a:lnTo>
                    <a:pt x="8742794" y="122656"/>
                  </a:lnTo>
                  <a:lnTo>
                    <a:pt x="8736686" y="131711"/>
                  </a:lnTo>
                  <a:lnTo>
                    <a:pt x="8734438" y="142811"/>
                  </a:lnTo>
                  <a:lnTo>
                    <a:pt x="8736686" y="153898"/>
                  </a:lnTo>
                  <a:lnTo>
                    <a:pt x="8742794" y="162953"/>
                  </a:lnTo>
                  <a:lnTo>
                    <a:pt x="8751849" y="169062"/>
                  </a:lnTo>
                  <a:lnTo>
                    <a:pt x="8762949" y="171310"/>
                  </a:lnTo>
                  <a:lnTo>
                    <a:pt x="8774036" y="169062"/>
                  </a:lnTo>
                  <a:lnTo>
                    <a:pt x="8783091" y="162953"/>
                  </a:lnTo>
                  <a:lnTo>
                    <a:pt x="8789200" y="153898"/>
                  </a:lnTo>
                  <a:lnTo>
                    <a:pt x="8791448" y="142811"/>
                  </a:lnTo>
                  <a:lnTo>
                    <a:pt x="8791448" y="135242"/>
                  </a:lnTo>
                  <a:close/>
                </a:path>
                <a:path w="9144000" h="643254">
                  <a:moveTo>
                    <a:pt x="9144000" y="428231"/>
                  </a:moveTo>
                  <a:lnTo>
                    <a:pt x="9138082" y="432219"/>
                  </a:lnTo>
                  <a:lnTo>
                    <a:pt x="9131973" y="441274"/>
                  </a:lnTo>
                  <a:lnTo>
                    <a:pt x="9129725" y="452374"/>
                  </a:lnTo>
                  <a:lnTo>
                    <a:pt x="9131973" y="463461"/>
                  </a:lnTo>
                  <a:lnTo>
                    <a:pt x="9138082" y="472516"/>
                  </a:lnTo>
                  <a:lnTo>
                    <a:pt x="9144000" y="476504"/>
                  </a:lnTo>
                  <a:lnTo>
                    <a:pt x="9144000" y="428231"/>
                  </a:lnTo>
                  <a:close/>
                </a:path>
              </a:pathLst>
            </a:custGeom>
            <a:solidFill>
              <a:srgbClr val="3C7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85700" y="4516031"/>
              <a:ext cx="3924935" cy="470534"/>
            </a:xfrm>
            <a:custGeom>
              <a:avLst/>
              <a:gdLst/>
              <a:ahLst/>
              <a:cxnLst/>
              <a:rect l="l" t="t" r="r" b="b"/>
              <a:pathLst>
                <a:path w="3924935" h="470535">
                  <a:moveTo>
                    <a:pt x="1904999" y="127468"/>
                  </a:moveTo>
                  <a:lnTo>
                    <a:pt x="1909502" y="105164"/>
                  </a:lnTo>
                  <a:lnTo>
                    <a:pt x="1921782" y="86950"/>
                  </a:lnTo>
                  <a:lnTo>
                    <a:pt x="1939996" y="74671"/>
                  </a:lnTo>
                  <a:lnTo>
                    <a:pt x="1962299" y="70168"/>
                  </a:lnTo>
                  <a:lnTo>
                    <a:pt x="2002817" y="86950"/>
                  </a:lnTo>
                  <a:lnTo>
                    <a:pt x="2019599" y="127468"/>
                  </a:lnTo>
                  <a:lnTo>
                    <a:pt x="2015097" y="149772"/>
                  </a:lnTo>
                  <a:lnTo>
                    <a:pt x="2002817" y="167985"/>
                  </a:lnTo>
                  <a:lnTo>
                    <a:pt x="1984603" y="180265"/>
                  </a:lnTo>
                  <a:lnTo>
                    <a:pt x="1962299" y="184768"/>
                  </a:lnTo>
                  <a:lnTo>
                    <a:pt x="1939996" y="180265"/>
                  </a:lnTo>
                  <a:lnTo>
                    <a:pt x="1921782" y="167985"/>
                  </a:lnTo>
                  <a:lnTo>
                    <a:pt x="1909502" y="149772"/>
                  </a:lnTo>
                  <a:lnTo>
                    <a:pt x="1904999" y="127468"/>
                  </a:lnTo>
                  <a:close/>
                </a:path>
                <a:path w="3924935" h="470535">
                  <a:moveTo>
                    <a:pt x="0" y="413218"/>
                  </a:moveTo>
                  <a:lnTo>
                    <a:pt x="4502" y="390914"/>
                  </a:lnTo>
                  <a:lnTo>
                    <a:pt x="16782" y="372700"/>
                  </a:lnTo>
                  <a:lnTo>
                    <a:pt x="34996" y="360421"/>
                  </a:lnTo>
                  <a:lnTo>
                    <a:pt x="57299" y="355918"/>
                  </a:lnTo>
                  <a:lnTo>
                    <a:pt x="97817" y="372700"/>
                  </a:lnTo>
                  <a:lnTo>
                    <a:pt x="114599" y="413218"/>
                  </a:lnTo>
                  <a:lnTo>
                    <a:pt x="110097" y="435522"/>
                  </a:lnTo>
                  <a:lnTo>
                    <a:pt x="97817" y="453735"/>
                  </a:lnTo>
                  <a:lnTo>
                    <a:pt x="79603" y="466015"/>
                  </a:lnTo>
                  <a:lnTo>
                    <a:pt x="57299" y="470518"/>
                  </a:lnTo>
                  <a:lnTo>
                    <a:pt x="34996" y="466015"/>
                  </a:lnTo>
                  <a:lnTo>
                    <a:pt x="16782" y="453735"/>
                  </a:lnTo>
                  <a:lnTo>
                    <a:pt x="4502" y="435522"/>
                  </a:lnTo>
                  <a:lnTo>
                    <a:pt x="0" y="413218"/>
                  </a:lnTo>
                  <a:close/>
                </a:path>
                <a:path w="3924935" h="470535">
                  <a:moveTo>
                    <a:pt x="3809999" y="57299"/>
                  </a:moveTo>
                  <a:lnTo>
                    <a:pt x="3814502" y="34996"/>
                  </a:lnTo>
                  <a:lnTo>
                    <a:pt x="3826782" y="16782"/>
                  </a:lnTo>
                  <a:lnTo>
                    <a:pt x="3844996" y="4502"/>
                  </a:lnTo>
                  <a:lnTo>
                    <a:pt x="3867299" y="0"/>
                  </a:lnTo>
                  <a:lnTo>
                    <a:pt x="3907817" y="16782"/>
                  </a:lnTo>
                  <a:lnTo>
                    <a:pt x="3924599" y="57299"/>
                  </a:lnTo>
                  <a:lnTo>
                    <a:pt x="3920097" y="79603"/>
                  </a:lnTo>
                  <a:lnTo>
                    <a:pt x="3907817" y="97817"/>
                  </a:lnTo>
                  <a:lnTo>
                    <a:pt x="3889603" y="110097"/>
                  </a:lnTo>
                  <a:lnTo>
                    <a:pt x="3867299" y="114599"/>
                  </a:lnTo>
                  <a:lnTo>
                    <a:pt x="3844996" y="110097"/>
                  </a:lnTo>
                  <a:lnTo>
                    <a:pt x="3826782" y="97817"/>
                  </a:lnTo>
                  <a:lnTo>
                    <a:pt x="3814502" y="79603"/>
                  </a:lnTo>
                  <a:lnTo>
                    <a:pt x="3809999" y="57299"/>
                  </a:lnTo>
                  <a:close/>
                </a:path>
              </a:pathLst>
            </a:custGeom>
            <a:ln w="952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5662" y="4314881"/>
              <a:ext cx="151187" cy="17658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4607583" y="1188182"/>
            <a:ext cx="4404995" cy="174942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506730" marR="650875" indent="131445">
              <a:lnSpc>
                <a:spcPts val="2850"/>
              </a:lnSpc>
              <a:spcBef>
                <a:spcPts val="220"/>
              </a:spcBef>
            </a:pPr>
            <a:r>
              <a:rPr dirty="0" sz="2400" spc="20">
                <a:solidFill>
                  <a:srgbClr val="E09E19"/>
                </a:solidFill>
                <a:latin typeface="Tahoma"/>
                <a:cs typeface="Tahoma"/>
              </a:rPr>
              <a:t>F</a:t>
            </a:r>
            <a:r>
              <a:rPr dirty="0" sz="2400" spc="65">
                <a:solidFill>
                  <a:srgbClr val="E09E19"/>
                </a:solidFill>
                <a:latin typeface="Tahoma"/>
                <a:cs typeface="Tahoma"/>
              </a:rPr>
              <a:t>or</a:t>
            </a:r>
            <a:r>
              <a:rPr dirty="0" sz="2400" spc="-290">
                <a:solidFill>
                  <a:srgbClr val="E09E19"/>
                </a:solidFill>
                <a:latin typeface="Tahoma"/>
                <a:cs typeface="Tahoma"/>
              </a:rPr>
              <a:t> </a:t>
            </a:r>
            <a:r>
              <a:rPr dirty="0" sz="2400" spc="20">
                <a:solidFill>
                  <a:srgbClr val="E09E19"/>
                </a:solidFill>
                <a:latin typeface="Tahoma"/>
                <a:cs typeface="Tahoma"/>
              </a:rPr>
              <a:t>more</a:t>
            </a:r>
            <a:r>
              <a:rPr dirty="0" sz="2400" spc="-290">
                <a:solidFill>
                  <a:srgbClr val="E09E19"/>
                </a:solidFill>
                <a:latin typeface="Tahoma"/>
                <a:cs typeface="Tahoma"/>
              </a:rPr>
              <a:t> </a:t>
            </a:r>
            <a:r>
              <a:rPr dirty="0" sz="2400" spc="5">
                <a:solidFill>
                  <a:srgbClr val="E09E19"/>
                </a:solidFill>
                <a:latin typeface="Tahoma"/>
                <a:cs typeface="Tahoma"/>
              </a:rPr>
              <a:t>information,  </a:t>
            </a:r>
            <a:r>
              <a:rPr dirty="0" sz="2400" spc="15">
                <a:solidFill>
                  <a:srgbClr val="E09E19"/>
                </a:solidFill>
                <a:latin typeface="Tahoma"/>
                <a:cs typeface="Tahoma"/>
              </a:rPr>
              <a:t>check</a:t>
            </a:r>
            <a:r>
              <a:rPr dirty="0" sz="2400" spc="-290">
                <a:solidFill>
                  <a:srgbClr val="E09E19"/>
                </a:solidFill>
                <a:latin typeface="Tahoma"/>
                <a:cs typeface="Tahoma"/>
              </a:rPr>
              <a:t> </a:t>
            </a:r>
            <a:r>
              <a:rPr dirty="0" sz="2400" spc="40">
                <a:solidFill>
                  <a:srgbClr val="E09E19"/>
                </a:solidFill>
                <a:latin typeface="Tahoma"/>
                <a:cs typeface="Tahoma"/>
              </a:rPr>
              <a:t>out</a:t>
            </a:r>
            <a:r>
              <a:rPr dirty="0" sz="2400" spc="-290">
                <a:solidFill>
                  <a:srgbClr val="E09E19"/>
                </a:solidFill>
                <a:latin typeface="Tahoma"/>
                <a:cs typeface="Tahoma"/>
              </a:rPr>
              <a:t> </a:t>
            </a:r>
            <a:r>
              <a:rPr dirty="0" sz="2400" spc="40">
                <a:solidFill>
                  <a:srgbClr val="E09E19"/>
                </a:solidFill>
                <a:latin typeface="Tahoma"/>
                <a:cs typeface="Tahoma"/>
              </a:rPr>
              <a:t>our</a:t>
            </a:r>
            <a:r>
              <a:rPr dirty="0" sz="2400" spc="-290">
                <a:solidFill>
                  <a:srgbClr val="E09E19"/>
                </a:solidFill>
                <a:latin typeface="Tahoma"/>
                <a:cs typeface="Tahoma"/>
              </a:rPr>
              <a:t> </a:t>
            </a:r>
            <a:r>
              <a:rPr dirty="0" sz="2400" spc="25">
                <a:solidFill>
                  <a:srgbClr val="E09E19"/>
                </a:solidFill>
                <a:latin typeface="Tahoma"/>
                <a:cs typeface="Tahoma"/>
              </a:rPr>
              <a:t>website</a:t>
            </a:r>
            <a:r>
              <a:rPr dirty="0" sz="2400" spc="-290">
                <a:solidFill>
                  <a:srgbClr val="E09E19"/>
                </a:solidFill>
                <a:latin typeface="Tahoma"/>
                <a:cs typeface="Tahoma"/>
              </a:rPr>
              <a:t> </a:t>
            </a:r>
            <a:r>
              <a:rPr dirty="0" sz="2400" spc="20">
                <a:solidFill>
                  <a:srgbClr val="E09E19"/>
                </a:solidFill>
                <a:latin typeface="Tahoma"/>
                <a:cs typeface="Tahoma"/>
              </a:rPr>
              <a:t>at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2500" spc="35">
                <a:latin typeface="Tahoma"/>
                <a:cs typeface="Tahoma"/>
              </a:rPr>
              <a:t>Applications</a:t>
            </a:r>
            <a:r>
              <a:rPr dirty="0" sz="2500" spc="-300">
                <a:latin typeface="Tahoma"/>
                <a:cs typeface="Tahoma"/>
              </a:rPr>
              <a:t> </a:t>
            </a:r>
            <a:r>
              <a:rPr dirty="0" sz="2500" spc="65">
                <a:latin typeface="Tahoma"/>
                <a:cs typeface="Tahoma"/>
              </a:rPr>
              <a:t>will</a:t>
            </a:r>
            <a:r>
              <a:rPr dirty="0" sz="2500" spc="-300">
                <a:latin typeface="Tahoma"/>
                <a:cs typeface="Tahoma"/>
              </a:rPr>
              <a:t> </a:t>
            </a:r>
            <a:r>
              <a:rPr dirty="0" sz="2500" spc="10">
                <a:latin typeface="Tahoma"/>
                <a:cs typeface="Tahoma"/>
              </a:rPr>
              <a:t>re-open</a:t>
            </a:r>
            <a:r>
              <a:rPr dirty="0" sz="2500" spc="-300">
                <a:latin typeface="Tahoma"/>
                <a:cs typeface="Tahoma"/>
              </a:rPr>
              <a:t> </a:t>
            </a:r>
            <a:r>
              <a:rPr dirty="0" sz="2500" spc="30">
                <a:latin typeface="Tahoma"/>
                <a:cs typeface="Tahoma"/>
              </a:rPr>
              <a:t>in</a:t>
            </a:r>
            <a:r>
              <a:rPr dirty="0" sz="2500" spc="-300">
                <a:latin typeface="Tahoma"/>
                <a:cs typeface="Tahoma"/>
              </a:rPr>
              <a:t> </a:t>
            </a:r>
            <a:r>
              <a:rPr dirty="0" sz="2500" spc="40">
                <a:latin typeface="Tahoma"/>
                <a:cs typeface="Tahoma"/>
              </a:rPr>
              <a:t>July</a:t>
            </a:r>
            <a:endParaRPr sz="250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61412" y="1016262"/>
            <a:ext cx="3620135" cy="2806700"/>
            <a:chOff x="561412" y="1016262"/>
            <a:chExt cx="3620135" cy="2806700"/>
          </a:xfrm>
        </p:grpSpPr>
        <p:sp>
          <p:nvSpPr>
            <p:cNvPr id="37" name="object 37"/>
            <p:cNvSpPr/>
            <p:nvPr/>
          </p:nvSpPr>
          <p:spPr>
            <a:xfrm>
              <a:off x="566175" y="1021024"/>
              <a:ext cx="3610610" cy="2797175"/>
            </a:xfrm>
            <a:custGeom>
              <a:avLst/>
              <a:gdLst/>
              <a:ahLst/>
              <a:cxnLst/>
              <a:rect l="l" t="t" r="r" b="b"/>
              <a:pathLst>
                <a:path w="3610610" h="2797175">
                  <a:moveTo>
                    <a:pt x="3521708" y="2392022"/>
                  </a:moveTo>
                  <a:lnTo>
                    <a:pt x="88833" y="2392022"/>
                  </a:lnTo>
                  <a:lnTo>
                    <a:pt x="80300" y="2390319"/>
                  </a:lnTo>
                  <a:lnTo>
                    <a:pt x="44429" y="2375017"/>
                  </a:lnTo>
                  <a:lnTo>
                    <a:pt x="17066" y="2347818"/>
                  </a:lnTo>
                  <a:lnTo>
                    <a:pt x="1711" y="2312129"/>
                  </a:lnTo>
                  <a:lnTo>
                    <a:pt x="0" y="2303614"/>
                  </a:lnTo>
                  <a:lnTo>
                    <a:pt x="0" y="90111"/>
                  </a:lnTo>
                  <a:lnTo>
                    <a:pt x="17066" y="44204"/>
                  </a:lnTo>
                  <a:lnTo>
                    <a:pt x="44429" y="17005"/>
                  </a:lnTo>
                  <a:lnTo>
                    <a:pt x="80300" y="1703"/>
                  </a:lnTo>
                  <a:lnTo>
                    <a:pt x="88833" y="0"/>
                  </a:lnTo>
                  <a:lnTo>
                    <a:pt x="3521708" y="0"/>
                  </a:lnTo>
                  <a:lnTo>
                    <a:pt x="3567849" y="17005"/>
                  </a:lnTo>
                  <a:lnTo>
                    <a:pt x="3601668" y="57803"/>
                  </a:lnTo>
                  <a:lnTo>
                    <a:pt x="1806126" y="57803"/>
                  </a:lnTo>
                  <a:lnTo>
                    <a:pt x="1795881" y="61209"/>
                  </a:lnTo>
                  <a:lnTo>
                    <a:pt x="1794169" y="66294"/>
                  </a:lnTo>
                  <a:lnTo>
                    <a:pt x="1792458" y="69700"/>
                  </a:lnTo>
                  <a:lnTo>
                    <a:pt x="1795881" y="79893"/>
                  </a:lnTo>
                  <a:lnTo>
                    <a:pt x="1806126" y="83299"/>
                  </a:lnTo>
                  <a:lnTo>
                    <a:pt x="3609425" y="83299"/>
                  </a:lnTo>
                  <a:lnTo>
                    <a:pt x="3610567" y="90111"/>
                  </a:lnTo>
                  <a:lnTo>
                    <a:pt x="3610567" y="147915"/>
                  </a:lnTo>
                  <a:lnTo>
                    <a:pt x="148643" y="147915"/>
                  </a:lnTo>
                  <a:lnTo>
                    <a:pt x="148643" y="2244132"/>
                  </a:lnTo>
                  <a:lnTo>
                    <a:pt x="3610567" y="2244132"/>
                  </a:lnTo>
                  <a:lnTo>
                    <a:pt x="3610567" y="2303614"/>
                  </a:lnTo>
                  <a:lnTo>
                    <a:pt x="3593475" y="2347818"/>
                  </a:lnTo>
                  <a:lnTo>
                    <a:pt x="3550757" y="2385235"/>
                  </a:lnTo>
                  <a:lnTo>
                    <a:pt x="3531953" y="2390319"/>
                  </a:lnTo>
                  <a:lnTo>
                    <a:pt x="3521708" y="2392022"/>
                  </a:lnTo>
                  <a:close/>
                </a:path>
                <a:path w="3610610" h="2797175">
                  <a:moveTo>
                    <a:pt x="3609425" y="83299"/>
                  </a:moveTo>
                  <a:lnTo>
                    <a:pt x="1806126" y="83299"/>
                  </a:lnTo>
                  <a:lnTo>
                    <a:pt x="1809550" y="81596"/>
                  </a:lnTo>
                  <a:lnTo>
                    <a:pt x="1814685" y="79893"/>
                  </a:lnTo>
                  <a:lnTo>
                    <a:pt x="1816397" y="74809"/>
                  </a:lnTo>
                  <a:lnTo>
                    <a:pt x="1818083" y="69700"/>
                  </a:lnTo>
                  <a:lnTo>
                    <a:pt x="1816397" y="66294"/>
                  </a:lnTo>
                  <a:lnTo>
                    <a:pt x="1814685" y="61209"/>
                  </a:lnTo>
                  <a:lnTo>
                    <a:pt x="1809550" y="59506"/>
                  </a:lnTo>
                  <a:lnTo>
                    <a:pt x="1806126" y="57803"/>
                  </a:lnTo>
                  <a:lnTo>
                    <a:pt x="3601668" y="57803"/>
                  </a:lnTo>
                  <a:lnTo>
                    <a:pt x="3603720" y="61209"/>
                  </a:lnTo>
                  <a:lnTo>
                    <a:pt x="3608855" y="79893"/>
                  </a:lnTo>
                  <a:lnTo>
                    <a:pt x="3609425" y="83299"/>
                  </a:lnTo>
                  <a:close/>
                </a:path>
                <a:path w="3610610" h="2797175">
                  <a:moveTo>
                    <a:pt x="3610567" y="2244132"/>
                  </a:moveTo>
                  <a:lnTo>
                    <a:pt x="3463609" y="2244132"/>
                  </a:lnTo>
                  <a:lnTo>
                    <a:pt x="3463609" y="149618"/>
                  </a:lnTo>
                  <a:lnTo>
                    <a:pt x="3461898" y="147915"/>
                  </a:lnTo>
                  <a:lnTo>
                    <a:pt x="3610567" y="147915"/>
                  </a:lnTo>
                  <a:lnTo>
                    <a:pt x="3610567" y="2244132"/>
                  </a:lnTo>
                  <a:close/>
                </a:path>
                <a:path w="3610610" h="2797175">
                  <a:moveTo>
                    <a:pt x="2192298" y="2783050"/>
                  </a:moveTo>
                  <a:lnTo>
                    <a:pt x="1411422" y="2783050"/>
                  </a:lnTo>
                  <a:lnTo>
                    <a:pt x="1218323" y="2779644"/>
                  </a:lnTo>
                  <a:lnTo>
                    <a:pt x="1197808" y="2777941"/>
                  </a:lnTo>
                  <a:lnTo>
                    <a:pt x="1185851" y="2776238"/>
                  </a:lnTo>
                  <a:lnTo>
                    <a:pt x="1184139" y="2774560"/>
                  </a:lnTo>
                  <a:lnTo>
                    <a:pt x="1184139" y="2769450"/>
                  </a:lnTo>
                  <a:lnTo>
                    <a:pt x="1185851" y="2767748"/>
                  </a:lnTo>
                  <a:lnTo>
                    <a:pt x="1194410" y="2766045"/>
                  </a:lnTo>
                  <a:lnTo>
                    <a:pt x="1209790" y="2762638"/>
                  </a:lnTo>
                  <a:lnTo>
                    <a:pt x="1303759" y="2747336"/>
                  </a:lnTo>
                  <a:lnTo>
                    <a:pt x="1344765" y="2733736"/>
                  </a:lnTo>
                  <a:lnTo>
                    <a:pt x="1358434" y="2689532"/>
                  </a:lnTo>
                  <a:lnTo>
                    <a:pt x="1368704" y="2636837"/>
                  </a:lnTo>
                  <a:lnTo>
                    <a:pt x="1377237" y="2562028"/>
                  </a:lnTo>
                  <a:lnTo>
                    <a:pt x="1385771" y="2478728"/>
                  </a:lnTo>
                  <a:lnTo>
                    <a:pt x="1392618" y="2397132"/>
                  </a:lnTo>
                  <a:lnTo>
                    <a:pt x="2211101" y="2397132"/>
                  </a:lnTo>
                  <a:lnTo>
                    <a:pt x="2216237" y="2478728"/>
                  </a:lnTo>
                  <a:lnTo>
                    <a:pt x="2224770" y="2562028"/>
                  </a:lnTo>
                  <a:lnTo>
                    <a:pt x="2235015" y="2636837"/>
                  </a:lnTo>
                  <a:lnTo>
                    <a:pt x="2245286" y="2689532"/>
                  </a:lnTo>
                  <a:lnTo>
                    <a:pt x="2248709" y="2709944"/>
                  </a:lnTo>
                  <a:lnTo>
                    <a:pt x="2277758" y="2742252"/>
                  </a:lnTo>
                  <a:lnTo>
                    <a:pt x="2393929" y="2762638"/>
                  </a:lnTo>
                  <a:lnTo>
                    <a:pt x="2409310" y="2766045"/>
                  </a:lnTo>
                  <a:lnTo>
                    <a:pt x="2417868" y="2767748"/>
                  </a:lnTo>
                  <a:lnTo>
                    <a:pt x="2419580" y="2769450"/>
                  </a:lnTo>
                  <a:lnTo>
                    <a:pt x="2419580" y="2774560"/>
                  </a:lnTo>
                  <a:lnTo>
                    <a:pt x="2417868" y="2776238"/>
                  </a:lnTo>
                  <a:lnTo>
                    <a:pt x="2405911" y="2777941"/>
                  </a:lnTo>
                  <a:lnTo>
                    <a:pt x="2383684" y="2779644"/>
                  </a:lnTo>
                  <a:lnTo>
                    <a:pt x="2192298" y="2783050"/>
                  </a:lnTo>
                  <a:close/>
                </a:path>
                <a:path w="3610610" h="2797175">
                  <a:moveTo>
                    <a:pt x="2033384" y="2796650"/>
                  </a:moveTo>
                  <a:lnTo>
                    <a:pt x="1570336" y="2796650"/>
                  </a:lnTo>
                  <a:lnTo>
                    <a:pt x="1320851" y="2794947"/>
                  </a:lnTo>
                  <a:lnTo>
                    <a:pt x="1228568" y="2793243"/>
                  </a:lnTo>
                  <a:lnTo>
                    <a:pt x="1196121" y="2791540"/>
                  </a:lnTo>
                  <a:lnTo>
                    <a:pt x="1194410" y="2789837"/>
                  </a:lnTo>
                  <a:lnTo>
                    <a:pt x="1194410" y="2781347"/>
                  </a:lnTo>
                  <a:lnTo>
                    <a:pt x="1196121" y="2781347"/>
                  </a:lnTo>
                  <a:lnTo>
                    <a:pt x="1235416" y="2783050"/>
                  </a:lnTo>
                  <a:lnTo>
                    <a:pt x="1307182" y="2784753"/>
                  </a:lnTo>
                  <a:lnTo>
                    <a:pt x="2409310" y="2786456"/>
                  </a:lnTo>
                  <a:lnTo>
                    <a:pt x="2409310" y="2789837"/>
                  </a:lnTo>
                  <a:lnTo>
                    <a:pt x="2407623" y="2791540"/>
                  </a:lnTo>
                  <a:lnTo>
                    <a:pt x="2375151" y="2793243"/>
                  </a:lnTo>
                  <a:lnTo>
                    <a:pt x="2281157" y="2794947"/>
                  </a:lnTo>
                  <a:lnTo>
                    <a:pt x="2033384" y="2796650"/>
                  </a:lnTo>
                  <a:close/>
                </a:path>
                <a:path w="3610610" h="2797175">
                  <a:moveTo>
                    <a:pt x="2409310" y="2786456"/>
                  </a:moveTo>
                  <a:lnTo>
                    <a:pt x="2035095" y="2786456"/>
                  </a:lnTo>
                  <a:lnTo>
                    <a:pt x="2296537" y="2784753"/>
                  </a:lnTo>
                  <a:lnTo>
                    <a:pt x="2368304" y="2783050"/>
                  </a:lnTo>
                  <a:lnTo>
                    <a:pt x="2407623" y="2781347"/>
                  </a:lnTo>
                  <a:lnTo>
                    <a:pt x="2409310" y="2783050"/>
                  </a:lnTo>
                  <a:lnTo>
                    <a:pt x="2409310" y="27864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66175" y="1021024"/>
              <a:ext cx="3610610" cy="2797175"/>
            </a:xfrm>
            <a:custGeom>
              <a:avLst/>
              <a:gdLst/>
              <a:ahLst/>
              <a:cxnLst/>
              <a:rect l="l" t="t" r="r" b="b"/>
              <a:pathLst>
                <a:path w="3610610" h="2797175">
                  <a:moveTo>
                    <a:pt x="1806126" y="57803"/>
                  </a:moveTo>
                  <a:lnTo>
                    <a:pt x="1809550" y="59506"/>
                  </a:lnTo>
                  <a:lnTo>
                    <a:pt x="1814685" y="61209"/>
                  </a:lnTo>
                  <a:lnTo>
                    <a:pt x="1816397" y="66294"/>
                  </a:lnTo>
                  <a:lnTo>
                    <a:pt x="1818083" y="69700"/>
                  </a:lnTo>
                  <a:lnTo>
                    <a:pt x="1816397" y="74809"/>
                  </a:lnTo>
                  <a:lnTo>
                    <a:pt x="1814685" y="79893"/>
                  </a:lnTo>
                  <a:lnTo>
                    <a:pt x="1809550" y="81596"/>
                  </a:lnTo>
                  <a:lnTo>
                    <a:pt x="1806126" y="83299"/>
                  </a:lnTo>
                  <a:lnTo>
                    <a:pt x="1801016" y="81596"/>
                  </a:lnTo>
                  <a:lnTo>
                    <a:pt x="1795881" y="79893"/>
                  </a:lnTo>
                  <a:lnTo>
                    <a:pt x="1794169" y="74809"/>
                  </a:lnTo>
                  <a:lnTo>
                    <a:pt x="1792458" y="69700"/>
                  </a:lnTo>
                  <a:lnTo>
                    <a:pt x="1794169" y="66294"/>
                  </a:lnTo>
                  <a:lnTo>
                    <a:pt x="1795881" y="61209"/>
                  </a:lnTo>
                  <a:lnTo>
                    <a:pt x="1801016" y="59506"/>
                  </a:lnTo>
                  <a:lnTo>
                    <a:pt x="1806126" y="57803"/>
                  </a:lnTo>
                  <a:close/>
                </a:path>
                <a:path w="3610610" h="2797175">
                  <a:moveTo>
                    <a:pt x="3461898" y="147915"/>
                  </a:moveTo>
                  <a:lnTo>
                    <a:pt x="3463609" y="149618"/>
                  </a:lnTo>
                  <a:lnTo>
                    <a:pt x="3463609" y="2244132"/>
                  </a:lnTo>
                  <a:lnTo>
                    <a:pt x="148643" y="2244132"/>
                  </a:lnTo>
                  <a:lnTo>
                    <a:pt x="148643" y="149618"/>
                  </a:lnTo>
                  <a:lnTo>
                    <a:pt x="148643" y="147915"/>
                  </a:lnTo>
                  <a:lnTo>
                    <a:pt x="3461898" y="147915"/>
                  </a:lnTo>
                  <a:close/>
                </a:path>
                <a:path w="3610610" h="2797175">
                  <a:moveTo>
                    <a:pt x="88833" y="0"/>
                  </a:moveTo>
                  <a:lnTo>
                    <a:pt x="44429" y="17005"/>
                  </a:lnTo>
                  <a:lnTo>
                    <a:pt x="17066" y="44204"/>
                  </a:lnTo>
                  <a:lnTo>
                    <a:pt x="1711" y="79893"/>
                  </a:lnTo>
                  <a:lnTo>
                    <a:pt x="0" y="90111"/>
                  </a:lnTo>
                  <a:lnTo>
                    <a:pt x="0" y="100305"/>
                  </a:lnTo>
                  <a:lnTo>
                    <a:pt x="0" y="2293420"/>
                  </a:lnTo>
                  <a:lnTo>
                    <a:pt x="0" y="2303614"/>
                  </a:lnTo>
                  <a:lnTo>
                    <a:pt x="1711" y="2312129"/>
                  </a:lnTo>
                  <a:lnTo>
                    <a:pt x="17066" y="2347818"/>
                  </a:lnTo>
                  <a:lnTo>
                    <a:pt x="44429" y="2375017"/>
                  </a:lnTo>
                  <a:lnTo>
                    <a:pt x="80300" y="2390319"/>
                  </a:lnTo>
                  <a:lnTo>
                    <a:pt x="88833" y="2392022"/>
                  </a:lnTo>
                  <a:lnTo>
                    <a:pt x="3521708" y="2392022"/>
                  </a:lnTo>
                  <a:lnTo>
                    <a:pt x="3567849" y="2375017"/>
                  </a:lnTo>
                  <a:lnTo>
                    <a:pt x="3603720" y="2330813"/>
                  </a:lnTo>
                  <a:lnTo>
                    <a:pt x="3610567" y="2303614"/>
                  </a:lnTo>
                  <a:lnTo>
                    <a:pt x="3610567" y="2293420"/>
                  </a:lnTo>
                  <a:lnTo>
                    <a:pt x="3610567" y="100305"/>
                  </a:lnTo>
                  <a:lnTo>
                    <a:pt x="3610567" y="90111"/>
                  </a:lnTo>
                  <a:lnTo>
                    <a:pt x="3608855" y="79893"/>
                  </a:lnTo>
                  <a:lnTo>
                    <a:pt x="3593475" y="44204"/>
                  </a:lnTo>
                  <a:lnTo>
                    <a:pt x="3550757" y="8490"/>
                  </a:lnTo>
                  <a:lnTo>
                    <a:pt x="3521708" y="0"/>
                  </a:lnTo>
                  <a:lnTo>
                    <a:pt x="88833" y="0"/>
                  </a:lnTo>
                  <a:close/>
                </a:path>
                <a:path w="3610610" h="2797175">
                  <a:moveTo>
                    <a:pt x="1392618" y="2397132"/>
                  </a:moveTo>
                  <a:lnTo>
                    <a:pt x="1385771" y="2478728"/>
                  </a:lnTo>
                  <a:lnTo>
                    <a:pt x="1377237" y="2562028"/>
                  </a:lnTo>
                  <a:lnTo>
                    <a:pt x="1368704" y="2636837"/>
                  </a:lnTo>
                  <a:lnTo>
                    <a:pt x="1358434" y="2689532"/>
                  </a:lnTo>
                  <a:lnTo>
                    <a:pt x="1344765" y="2733736"/>
                  </a:lnTo>
                  <a:lnTo>
                    <a:pt x="1303759" y="2747336"/>
                  </a:lnTo>
                  <a:lnTo>
                    <a:pt x="1250796" y="2755851"/>
                  </a:lnTo>
                  <a:lnTo>
                    <a:pt x="1209790" y="2762638"/>
                  </a:lnTo>
                  <a:lnTo>
                    <a:pt x="1194410" y="2766045"/>
                  </a:lnTo>
                  <a:lnTo>
                    <a:pt x="1185851" y="2767748"/>
                  </a:lnTo>
                  <a:lnTo>
                    <a:pt x="1184139" y="2769450"/>
                  </a:lnTo>
                  <a:lnTo>
                    <a:pt x="1184139" y="2774560"/>
                  </a:lnTo>
                  <a:lnTo>
                    <a:pt x="1185851" y="2776238"/>
                  </a:lnTo>
                  <a:lnTo>
                    <a:pt x="1197808" y="2777941"/>
                  </a:lnTo>
                  <a:lnTo>
                    <a:pt x="1218323" y="2779644"/>
                  </a:lnTo>
                  <a:lnTo>
                    <a:pt x="1293514" y="2781347"/>
                  </a:lnTo>
                  <a:lnTo>
                    <a:pt x="1411422" y="2783050"/>
                  </a:lnTo>
                  <a:lnTo>
                    <a:pt x="2192298" y="2783050"/>
                  </a:lnTo>
                  <a:lnTo>
                    <a:pt x="2308494" y="2781347"/>
                  </a:lnTo>
                  <a:lnTo>
                    <a:pt x="2383684" y="2779644"/>
                  </a:lnTo>
                  <a:lnTo>
                    <a:pt x="2419580" y="2774560"/>
                  </a:lnTo>
                  <a:lnTo>
                    <a:pt x="2419580" y="2769450"/>
                  </a:lnTo>
                  <a:lnTo>
                    <a:pt x="2417868" y="2767748"/>
                  </a:lnTo>
                  <a:lnTo>
                    <a:pt x="2409310" y="2766045"/>
                  </a:lnTo>
                  <a:lnTo>
                    <a:pt x="2393929" y="2762638"/>
                  </a:lnTo>
                  <a:lnTo>
                    <a:pt x="2352923" y="2755851"/>
                  </a:lnTo>
                  <a:lnTo>
                    <a:pt x="2299960" y="2747336"/>
                  </a:lnTo>
                  <a:lnTo>
                    <a:pt x="2277758" y="2742252"/>
                  </a:lnTo>
                  <a:lnTo>
                    <a:pt x="2248709" y="2709944"/>
                  </a:lnTo>
                  <a:lnTo>
                    <a:pt x="2245286" y="2689532"/>
                  </a:lnTo>
                  <a:lnTo>
                    <a:pt x="2235015" y="2636837"/>
                  </a:lnTo>
                  <a:lnTo>
                    <a:pt x="2224770" y="2562028"/>
                  </a:lnTo>
                  <a:lnTo>
                    <a:pt x="2216237" y="2478728"/>
                  </a:lnTo>
                  <a:lnTo>
                    <a:pt x="2211101" y="2397132"/>
                  </a:lnTo>
                  <a:lnTo>
                    <a:pt x="1392618" y="2397132"/>
                  </a:lnTo>
                  <a:close/>
                </a:path>
                <a:path w="3610610" h="2797175">
                  <a:moveTo>
                    <a:pt x="1194410" y="2781347"/>
                  </a:moveTo>
                  <a:lnTo>
                    <a:pt x="1194410" y="2783050"/>
                  </a:lnTo>
                  <a:lnTo>
                    <a:pt x="1194410" y="2789837"/>
                  </a:lnTo>
                  <a:lnTo>
                    <a:pt x="1196121" y="2791540"/>
                  </a:lnTo>
                  <a:lnTo>
                    <a:pt x="1228568" y="2793243"/>
                  </a:lnTo>
                  <a:lnTo>
                    <a:pt x="1320851" y="2794947"/>
                  </a:lnTo>
                  <a:lnTo>
                    <a:pt x="1570336" y="2796650"/>
                  </a:lnTo>
                  <a:lnTo>
                    <a:pt x="2033384" y="2796650"/>
                  </a:lnTo>
                  <a:lnTo>
                    <a:pt x="2281157" y="2794947"/>
                  </a:lnTo>
                  <a:lnTo>
                    <a:pt x="2375151" y="2793243"/>
                  </a:lnTo>
                  <a:lnTo>
                    <a:pt x="2407623" y="2791540"/>
                  </a:lnTo>
                  <a:lnTo>
                    <a:pt x="2409310" y="2789837"/>
                  </a:lnTo>
                  <a:lnTo>
                    <a:pt x="2409310" y="2783050"/>
                  </a:lnTo>
                  <a:lnTo>
                    <a:pt x="2407623" y="2781347"/>
                  </a:lnTo>
                  <a:lnTo>
                    <a:pt x="2368304" y="2783050"/>
                  </a:lnTo>
                  <a:lnTo>
                    <a:pt x="2296537" y="2784753"/>
                  </a:lnTo>
                  <a:lnTo>
                    <a:pt x="2035095" y="2786456"/>
                  </a:lnTo>
                  <a:lnTo>
                    <a:pt x="1568624" y="2786456"/>
                  </a:lnTo>
                  <a:lnTo>
                    <a:pt x="1307182" y="2784753"/>
                  </a:lnTo>
                  <a:lnTo>
                    <a:pt x="1235416" y="2783050"/>
                  </a:lnTo>
                  <a:lnTo>
                    <a:pt x="1196121" y="2781347"/>
                  </a:lnTo>
                  <a:lnTo>
                    <a:pt x="1194410" y="2781347"/>
                  </a:lnTo>
                  <a:close/>
                </a:path>
              </a:pathLst>
            </a:custGeom>
            <a:ln w="9524">
              <a:solidFill>
                <a:srgbClr val="28314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7645" y="1175562"/>
              <a:ext cx="3327609" cy="2077208"/>
            </a:xfrm>
            <a:prstGeom prst="rect">
              <a:avLst/>
            </a:prstGeom>
          </p:spPr>
        </p:pic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0"/>
              <a:t>How</a:t>
            </a:r>
            <a:r>
              <a:rPr dirty="0" spc="-300"/>
              <a:t> </a:t>
            </a:r>
            <a:r>
              <a:rPr dirty="0" spc="-120"/>
              <a:t>to</a:t>
            </a:r>
            <a:r>
              <a:rPr dirty="0" spc="-300"/>
              <a:t> </a:t>
            </a:r>
            <a:r>
              <a:rPr dirty="0" spc="-110"/>
              <a:t>Apply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192878" y="3860672"/>
            <a:ext cx="8836025" cy="75374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4352925" marR="5080" indent="-4340860">
              <a:lnSpc>
                <a:spcPts val="2860"/>
              </a:lnSpc>
              <a:spcBef>
                <a:spcPts val="210"/>
              </a:spcBef>
            </a:pPr>
            <a:r>
              <a:rPr dirty="0" u="heavy" sz="2400" spc="-5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ahoma"/>
                <a:cs typeface="Tahoma"/>
                <a:hlinkClick r:id="rId7"/>
              </a:rPr>
              <a:t>https://data.berkeley.edu/academics/resources/student-opportunitie </a:t>
            </a:r>
            <a:r>
              <a:rPr dirty="0" sz="2400" spc="-735">
                <a:solidFill>
                  <a:srgbClr val="1155CC"/>
                </a:solidFill>
                <a:latin typeface="Tahoma"/>
                <a:cs typeface="Tahoma"/>
              </a:rPr>
              <a:t> </a:t>
            </a:r>
            <a:r>
              <a:rPr dirty="0" u="heavy" sz="2400" spc="-70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Tahoma"/>
                <a:cs typeface="Tahoma"/>
                <a:hlinkClick r:id="rId7"/>
              </a:rPr>
              <a:t>s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9168" y="2240540"/>
            <a:ext cx="21228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3B7EA1"/>
                </a:solidFill>
                <a:latin typeface="Arial"/>
                <a:cs typeface="Arial"/>
              </a:rPr>
              <a:t>The</a:t>
            </a:r>
            <a:r>
              <a:rPr dirty="0" sz="3600" spc="-8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75">
                <a:solidFill>
                  <a:srgbClr val="3B7EA1"/>
                </a:solidFill>
                <a:latin typeface="Arial"/>
                <a:cs typeface="Arial"/>
              </a:rPr>
              <a:t>Team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103949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Staff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724" y="1093342"/>
            <a:ext cx="2400300" cy="1120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0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GSIs</a:t>
            </a:r>
            <a:endParaRPr sz="2400">
              <a:latin typeface="Arial MT"/>
              <a:cs typeface="Arial MT"/>
            </a:endParaRPr>
          </a:p>
          <a:p>
            <a:pPr marL="424815" indent="-412750">
              <a:lnSpc>
                <a:spcPts val="2865"/>
              </a:lnSpc>
              <a:spcBef>
                <a:spcPts val="15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Tutors</a:t>
            </a:r>
            <a:endParaRPr sz="2400">
              <a:latin typeface="Arial MT"/>
              <a:cs typeface="Arial MT"/>
            </a:endParaRPr>
          </a:p>
          <a:p>
            <a:pPr marL="424815" indent="-412750">
              <a:lnSpc>
                <a:spcPts val="2865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La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b</a:t>
            </a:r>
            <a:r>
              <a:rPr dirty="0" sz="2400" spc="-13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Assistants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57200" y="881875"/>
            <a:ext cx="8229600" cy="3873500"/>
            <a:chOff x="457200" y="881875"/>
            <a:chExt cx="8229600" cy="3873500"/>
          </a:xfrm>
        </p:grpSpPr>
        <p:sp>
          <p:nvSpPr>
            <p:cNvPr id="4" name="object 4"/>
            <p:cNvSpPr/>
            <p:nvPr/>
          </p:nvSpPr>
          <p:spPr>
            <a:xfrm>
              <a:off x="457200" y="4743450"/>
              <a:ext cx="8229600" cy="0"/>
            </a:xfrm>
            <a:custGeom>
              <a:avLst/>
              <a:gdLst/>
              <a:ahLst/>
              <a:cxnLst/>
              <a:rect l="l" t="t" r="r" b="b"/>
              <a:pathLst>
                <a:path w="8229600" h="0">
                  <a:moveTo>
                    <a:pt x="0" y="0"/>
                  </a:moveTo>
                  <a:lnTo>
                    <a:pt x="8229599" y="0"/>
                  </a:lnTo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7762" y="881875"/>
              <a:ext cx="4980370" cy="387337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0500" y="3397625"/>
              <a:ext cx="1357624" cy="13576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245999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3B7EA1"/>
                </a:solidFill>
                <a:latin typeface="Arial"/>
                <a:cs typeface="Arial"/>
              </a:rPr>
              <a:t>Thank</a:t>
            </a:r>
            <a:r>
              <a:rPr dirty="0" sz="3600" spc="-9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you!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4724" y="979043"/>
            <a:ext cx="7702550" cy="3273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4815" marR="276860" indent="-412750">
              <a:lnSpc>
                <a:spcPct val="114599"/>
              </a:lnSpc>
              <a:spcBef>
                <a:spcPts val="10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Unprecedented access to data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means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that we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can </a:t>
            </a:r>
            <a:r>
              <a:rPr dirty="0" sz="2400" spc="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make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new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discoveries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and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more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informed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decisions</a:t>
            </a:r>
            <a:endParaRPr sz="2400">
              <a:latin typeface="Arial MT"/>
              <a:cs typeface="Arial MT"/>
            </a:endParaRPr>
          </a:p>
          <a:p>
            <a:pPr marL="424815" marR="565785" indent="-412750">
              <a:lnSpc>
                <a:spcPct val="114599"/>
              </a:lnSpc>
              <a:spcBef>
                <a:spcPts val="825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Computation is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powerful ally in data processing,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visualization,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prediction,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and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statistical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inference</a:t>
            </a:r>
            <a:endParaRPr sz="2400">
              <a:latin typeface="Arial MT"/>
              <a:cs typeface="Arial MT"/>
            </a:endParaRPr>
          </a:p>
          <a:p>
            <a:pPr marL="424815" indent="-412750">
              <a:lnSpc>
                <a:spcPct val="100000"/>
              </a:lnSpc>
              <a:spcBef>
                <a:spcPts val="1245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People</a:t>
            </a:r>
            <a:r>
              <a:rPr dirty="0" sz="2400" spc="-2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can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agree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on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evidence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and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measurement</a:t>
            </a:r>
            <a:endParaRPr sz="2400">
              <a:latin typeface="Arial MT"/>
              <a:cs typeface="Arial MT"/>
            </a:endParaRPr>
          </a:p>
          <a:p>
            <a:pPr marL="424815" marR="5080" indent="-412750">
              <a:lnSpc>
                <a:spcPct val="114599"/>
              </a:lnSpc>
              <a:spcBef>
                <a:spcPts val="819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Data and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computation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are everywhere: understanding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and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interpreting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are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more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important than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ever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39573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3B7EA1"/>
                </a:solidFill>
                <a:latin typeface="Arial"/>
                <a:cs typeface="Arial"/>
              </a:rPr>
              <a:t>Why</a:t>
            </a:r>
            <a:r>
              <a:rPr dirty="0" sz="3600" spc="-5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Data</a:t>
            </a:r>
            <a:r>
              <a:rPr dirty="0" sz="3600" spc="-4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Science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4724" y="979043"/>
            <a:ext cx="7866380" cy="2854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4815" marR="5080" indent="-412750">
              <a:lnSpc>
                <a:spcPct val="114599"/>
              </a:lnSpc>
              <a:spcBef>
                <a:spcPts val="10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Evidence</a:t>
            </a:r>
            <a:r>
              <a:rPr dirty="0" sz="2400" spc="-2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and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measurements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are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critical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ingredients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for </a:t>
            </a:r>
            <a:r>
              <a:rPr dirty="0" sz="2400" spc="-65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good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decision-making</a:t>
            </a:r>
            <a:endParaRPr sz="2400">
              <a:latin typeface="Arial MT"/>
              <a:cs typeface="Arial MT"/>
            </a:endParaRPr>
          </a:p>
          <a:p>
            <a:pPr lvl="1" marL="882015" indent="-412750">
              <a:lnSpc>
                <a:spcPct val="100000"/>
              </a:lnSpc>
              <a:spcBef>
                <a:spcPts val="124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...but</a:t>
            </a:r>
            <a:r>
              <a:rPr dirty="0" sz="2400" spc="-2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they’re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not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enough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by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themselves!</a:t>
            </a:r>
            <a:endParaRPr sz="2400">
              <a:latin typeface="Arial MT"/>
              <a:cs typeface="Arial MT"/>
            </a:endParaRPr>
          </a:p>
          <a:p>
            <a:pPr marL="424815" marR="339090" indent="-412750">
              <a:lnSpc>
                <a:spcPct val="114599"/>
              </a:lnSpc>
              <a:spcBef>
                <a:spcPts val="825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Data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science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is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powerful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complement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to qualitative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analysis</a:t>
            </a:r>
            <a:endParaRPr sz="2400">
              <a:latin typeface="Arial MT"/>
              <a:cs typeface="Arial MT"/>
            </a:endParaRPr>
          </a:p>
          <a:p>
            <a:pPr lvl="1" marL="882015" indent="-412750">
              <a:lnSpc>
                <a:spcPct val="100000"/>
              </a:lnSpc>
              <a:spcBef>
                <a:spcPts val="124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...but</a:t>
            </a:r>
            <a:r>
              <a:rPr dirty="0" sz="2400" spc="-3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it’s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not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dirty="0" sz="2400" spc="-2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replacement!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9810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3B7EA1"/>
                </a:solidFill>
                <a:latin typeface="Arial"/>
                <a:cs typeface="Arial"/>
              </a:rPr>
              <a:t>Limitations</a:t>
            </a:r>
            <a:r>
              <a:rPr dirty="0" sz="3600" spc="-4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of</a:t>
            </a:r>
            <a:r>
              <a:rPr dirty="0" sz="3600" spc="-3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Data</a:t>
            </a:r>
            <a:r>
              <a:rPr dirty="0" sz="3600" spc="-3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Science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45021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How</a:t>
            </a:r>
            <a:r>
              <a:rPr dirty="0" sz="3600" spc="-3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to</a:t>
            </a:r>
            <a:r>
              <a:rPr dirty="0" sz="3600" spc="-16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Analyze</a:t>
            </a:r>
            <a:r>
              <a:rPr dirty="0" sz="3600" spc="-3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Data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93345" marR="138430">
              <a:lnSpc>
                <a:spcPct val="100499"/>
              </a:lnSpc>
              <a:spcBef>
                <a:spcPts val="85"/>
              </a:spcBef>
            </a:pPr>
            <a:r>
              <a:rPr dirty="0" spc="-5"/>
              <a:t>Begin</a:t>
            </a:r>
            <a:r>
              <a:rPr dirty="0" spc="-20"/>
              <a:t> </a:t>
            </a:r>
            <a:r>
              <a:rPr dirty="0" spc="-5"/>
              <a:t>with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 spc="-5"/>
              <a:t>question</a:t>
            </a:r>
            <a:r>
              <a:rPr dirty="0" spc="-15"/>
              <a:t> </a:t>
            </a:r>
            <a:r>
              <a:rPr dirty="0" spc="-5"/>
              <a:t>from</a:t>
            </a:r>
            <a:r>
              <a:rPr dirty="0" spc="-20"/>
              <a:t> </a:t>
            </a:r>
            <a:r>
              <a:rPr dirty="0"/>
              <a:t>some</a:t>
            </a:r>
            <a:r>
              <a:rPr dirty="0" spc="-15"/>
              <a:t> </a:t>
            </a:r>
            <a:r>
              <a:rPr dirty="0" spc="-5"/>
              <a:t>domain,</a:t>
            </a:r>
            <a:r>
              <a:rPr dirty="0" spc="-10"/>
              <a:t> </a:t>
            </a:r>
            <a:r>
              <a:rPr dirty="0"/>
              <a:t>make</a:t>
            </a:r>
            <a:r>
              <a:rPr dirty="0" spc="-15"/>
              <a:t> </a:t>
            </a:r>
            <a:r>
              <a:rPr dirty="0"/>
              <a:t>reasonable </a:t>
            </a:r>
            <a:r>
              <a:rPr dirty="0" spc="-655"/>
              <a:t> </a:t>
            </a:r>
            <a:r>
              <a:rPr dirty="0" spc="-5"/>
              <a:t>assumptions</a:t>
            </a:r>
            <a:r>
              <a:rPr dirty="0" spc="-10"/>
              <a:t> </a:t>
            </a:r>
            <a:r>
              <a:rPr dirty="0" spc="-5"/>
              <a:t>about</a:t>
            </a:r>
            <a:r>
              <a:rPr dirty="0" spc="-10"/>
              <a:t> </a:t>
            </a:r>
            <a:r>
              <a:rPr dirty="0" spc="-5"/>
              <a:t>the</a:t>
            </a:r>
            <a:r>
              <a:rPr dirty="0" spc="-15"/>
              <a:t> </a:t>
            </a:r>
            <a:r>
              <a:rPr dirty="0" spc="-5"/>
              <a:t>data</a:t>
            </a:r>
            <a:r>
              <a:rPr dirty="0" spc="-10"/>
              <a:t> </a:t>
            </a:r>
            <a:r>
              <a:rPr dirty="0" spc="-5"/>
              <a:t>and</a:t>
            </a:r>
            <a:r>
              <a:rPr dirty="0" spc="-10"/>
              <a:t> </a:t>
            </a:r>
            <a:r>
              <a:rPr dirty="0"/>
              <a:t>a</a:t>
            </a:r>
            <a:r>
              <a:rPr dirty="0" spc="-5"/>
              <a:t> </a:t>
            </a:r>
            <a:r>
              <a:rPr dirty="0"/>
              <a:t>choice</a:t>
            </a:r>
            <a:r>
              <a:rPr dirty="0" spc="-10"/>
              <a:t> </a:t>
            </a:r>
            <a:r>
              <a:rPr dirty="0" spc="-5"/>
              <a:t>of</a:t>
            </a:r>
            <a:r>
              <a:rPr dirty="0" spc="-10"/>
              <a:t> </a:t>
            </a:r>
            <a:r>
              <a:rPr dirty="0"/>
              <a:t>methods.</a:t>
            </a:r>
          </a:p>
          <a:p>
            <a:pPr marL="80645">
              <a:lnSpc>
                <a:spcPct val="100000"/>
              </a:lnSpc>
              <a:spcBef>
                <a:spcPts val="30"/>
              </a:spcBef>
            </a:pPr>
            <a:endParaRPr sz="3300"/>
          </a:p>
          <a:p>
            <a:pPr marL="93345">
              <a:lnSpc>
                <a:spcPct val="100000"/>
              </a:lnSpc>
            </a:pPr>
            <a:r>
              <a:rPr dirty="0" spc="-10"/>
              <a:t>Visualize,</a:t>
            </a:r>
            <a:r>
              <a:rPr dirty="0" spc="-35"/>
              <a:t> </a:t>
            </a:r>
            <a:r>
              <a:rPr dirty="0" spc="-5"/>
              <a:t>then</a:t>
            </a:r>
            <a:r>
              <a:rPr dirty="0" spc="-35"/>
              <a:t> </a:t>
            </a:r>
            <a:r>
              <a:rPr dirty="0" spc="-5"/>
              <a:t>quantify!</a:t>
            </a:r>
          </a:p>
          <a:p>
            <a:pPr marL="80645">
              <a:lnSpc>
                <a:spcPct val="100000"/>
              </a:lnSpc>
            </a:pPr>
            <a:endParaRPr sz="3350"/>
          </a:p>
          <a:p>
            <a:pPr marL="93345" marR="5080">
              <a:lnSpc>
                <a:spcPct val="100499"/>
              </a:lnSpc>
              <a:spcBef>
                <a:spcPts val="5"/>
              </a:spcBef>
            </a:pPr>
            <a:r>
              <a:rPr dirty="0" spc="-5" i="1">
                <a:latin typeface="Arial"/>
                <a:cs typeface="Arial"/>
              </a:rPr>
              <a:t>Perhaps the </a:t>
            </a:r>
            <a:r>
              <a:rPr dirty="0" i="1">
                <a:latin typeface="Arial"/>
                <a:cs typeface="Arial"/>
              </a:rPr>
              <a:t>most </a:t>
            </a:r>
            <a:r>
              <a:rPr dirty="0" spc="-5" i="1">
                <a:latin typeface="Arial"/>
                <a:cs typeface="Arial"/>
              </a:rPr>
              <a:t>important </a:t>
            </a:r>
            <a:r>
              <a:rPr dirty="0" spc="5" i="1">
                <a:latin typeface="Arial"/>
                <a:cs typeface="Arial"/>
              </a:rPr>
              <a:t>part</a:t>
            </a:r>
            <a:r>
              <a:rPr dirty="0" spc="5"/>
              <a:t>: </a:t>
            </a:r>
            <a:r>
              <a:rPr dirty="0" spc="-5"/>
              <a:t>Interpretation of the </a:t>
            </a:r>
            <a:r>
              <a:rPr dirty="0"/>
              <a:t>results </a:t>
            </a:r>
            <a:r>
              <a:rPr dirty="0" spc="-655"/>
              <a:t> </a:t>
            </a:r>
            <a:r>
              <a:rPr dirty="0" spc="-5"/>
              <a:t>in</a:t>
            </a:r>
            <a:r>
              <a:rPr dirty="0" spc="-10"/>
              <a:t> </a:t>
            </a:r>
            <a:r>
              <a:rPr dirty="0" spc="-5"/>
              <a:t>the</a:t>
            </a:r>
            <a:r>
              <a:rPr dirty="0" spc="-15"/>
              <a:t> </a:t>
            </a:r>
            <a:r>
              <a:rPr dirty="0" spc="-5"/>
              <a:t>language</a:t>
            </a:r>
            <a:r>
              <a:rPr dirty="0" spc="-10"/>
              <a:t> </a:t>
            </a:r>
            <a:r>
              <a:rPr dirty="0" spc="-5"/>
              <a:t>of</a:t>
            </a:r>
            <a:r>
              <a:rPr dirty="0" spc="-10"/>
              <a:t> </a:t>
            </a:r>
            <a:r>
              <a:rPr dirty="0" spc="-5"/>
              <a:t>the</a:t>
            </a:r>
            <a:r>
              <a:rPr dirty="0" spc="-15"/>
              <a:t> </a:t>
            </a:r>
            <a:r>
              <a:rPr dirty="0" spc="-5"/>
              <a:t>domain, without</a:t>
            </a:r>
            <a:r>
              <a:rPr dirty="0" spc="-10"/>
              <a:t> </a:t>
            </a:r>
            <a:r>
              <a:rPr dirty="0"/>
              <a:t>statistical</a:t>
            </a:r>
            <a:r>
              <a:rPr dirty="0" spc="-10"/>
              <a:t> </a:t>
            </a:r>
            <a:r>
              <a:rPr dirty="0" spc="-5"/>
              <a:t>jargon.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39178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How</a:t>
            </a:r>
            <a:r>
              <a:rPr dirty="0" sz="3600" spc="-2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 i="1">
                <a:solidFill>
                  <a:srgbClr val="3B7EA1"/>
                </a:solidFill>
                <a:latin typeface="Arial"/>
                <a:cs typeface="Arial"/>
              </a:rPr>
              <a:t>Not</a:t>
            </a:r>
            <a:r>
              <a:rPr dirty="0" sz="3600" spc="-25" i="1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to</a:t>
            </a:r>
            <a:r>
              <a:rPr dirty="0" sz="3600" spc="-16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Analyze</a:t>
            </a:r>
            <a:r>
              <a:rPr dirty="0" sz="3600" spc="-2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Data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93345" marR="138430">
              <a:lnSpc>
                <a:spcPct val="100499"/>
              </a:lnSpc>
              <a:spcBef>
                <a:spcPts val="85"/>
              </a:spcBef>
            </a:pPr>
            <a:r>
              <a:rPr dirty="0" spc="-5">
                <a:solidFill>
                  <a:srgbClr val="B7B7B7"/>
                </a:solidFill>
              </a:rPr>
              <a:t>Begin</a:t>
            </a:r>
            <a:r>
              <a:rPr dirty="0" spc="-20">
                <a:solidFill>
                  <a:srgbClr val="B7B7B7"/>
                </a:solidFill>
              </a:rPr>
              <a:t> </a:t>
            </a:r>
            <a:r>
              <a:rPr dirty="0" spc="-5">
                <a:solidFill>
                  <a:srgbClr val="B7B7B7"/>
                </a:solidFill>
              </a:rPr>
              <a:t>with</a:t>
            </a:r>
            <a:r>
              <a:rPr dirty="0" spc="-15">
                <a:solidFill>
                  <a:srgbClr val="B7B7B7"/>
                </a:solidFill>
              </a:rPr>
              <a:t> </a:t>
            </a:r>
            <a:r>
              <a:rPr dirty="0">
                <a:solidFill>
                  <a:srgbClr val="B7B7B7"/>
                </a:solidFill>
              </a:rPr>
              <a:t>a</a:t>
            </a:r>
            <a:r>
              <a:rPr dirty="0" spc="-15">
                <a:solidFill>
                  <a:srgbClr val="B7B7B7"/>
                </a:solidFill>
              </a:rPr>
              <a:t> </a:t>
            </a:r>
            <a:r>
              <a:rPr dirty="0" spc="-5">
                <a:solidFill>
                  <a:srgbClr val="B7B7B7"/>
                </a:solidFill>
              </a:rPr>
              <a:t>question</a:t>
            </a:r>
            <a:r>
              <a:rPr dirty="0" spc="-15">
                <a:solidFill>
                  <a:srgbClr val="B7B7B7"/>
                </a:solidFill>
              </a:rPr>
              <a:t> </a:t>
            </a:r>
            <a:r>
              <a:rPr dirty="0" spc="-5">
                <a:solidFill>
                  <a:srgbClr val="B7B7B7"/>
                </a:solidFill>
              </a:rPr>
              <a:t>from</a:t>
            </a:r>
            <a:r>
              <a:rPr dirty="0" spc="-20">
                <a:solidFill>
                  <a:srgbClr val="B7B7B7"/>
                </a:solidFill>
              </a:rPr>
              <a:t> </a:t>
            </a:r>
            <a:r>
              <a:rPr dirty="0">
                <a:solidFill>
                  <a:srgbClr val="B7B7B7"/>
                </a:solidFill>
              </a:rPr>
              <a:t>some</a:t>
            </a:r>
            <a:r>
              <a:rPr dirty="0" spc="-15">
                <a:solidFill>
                  <a:srgbClr val="B7B7B7"/>
                </a:solidFill>
              </a:rPr>
              <a:t> </a:t>
            </a:r>
            <a:r>
              <a:rPr dirty="0" spc="-5">
                <a:solidFill>
                  <a:srgbClr val="B7B7B7"/>
                </a:solidFill>
              </a:rPr>
              <a:t>domain,</a:t>
            </a:r>
            <a:r>
              <a:rPr dirty="0" spc="-10">
                <a:solidFill>
                  <a:srgbClr val="B7B7B7"/>
                </a:solidFill>
              </a:rPr>
              <a:t> </a:t>
            </a:r>
            <a:r>
              <a:rPr dirty="0">
                <a:solidFill>
                  <a:srgbClr val="B7B7B7"/>
                </a:solidFill>
              </a:rPr>
              <a:t>make</a:t>
            </a:r>
            <a:r>
              <a:rPr dirty="0" spc="-15">
                <a:solidFill>
                  <a:srgbClr val="B7B7B7"/>
                </a:solidFill>
              </a:rPr>
              <a:t> </a:t>
            </a:r>
            <a:r>
              <a:rPr dirty="0">
                <a:solidFill>
                  <a:srgbClr val="B7B7B7"/>
                </a:solidFill>
              </a:rPr>
              <a:t>reasonable </a:t>
            </a:r>
            <a:r>
              <a:rPr dirty="0" spc="-655">
                <a:solidFill>
                  <a:srgbClr val="B7B7B7"/>
                </a:solidFill>
              </a:rPr>
              <a:t> </a:t>
            </a:r>
            <a:r>
              <a:rPr dirty="0" spc="-5">
                <a:solidFill>
                  <a:srgbClr val="B7B7B7"/>
                </a:solidFill>
              </a:rPr>
              <a:t>assumptions</a:t>
            </a:r>
            <a:r>
              <a:rPr dirty="0" spc="-10">
                <a:solidFill>
                  <a:srgbClr val="B7B7B7"/>
                </a:solidFill>
              </a:rPr>
              <a:t> </a:t>
            </a:r>
            <a:r>
              <a:rPr dirty="0" spc="-5">
                <a:solidFill>
                  <a:srgbClr val="B7B7B7"/>
                </a:solidFill>
              </a:rPr>
              <a:t>about</a:t>
            </a:r>
            <a:r>
              <a:rPr dirty="0" spc="-10">
                <a:solidFill>
                  <a:srgbClr val="B7B7B7"/>
                </a:solidFill>
              </a:rPr>
              <a:t> </a:t>
            </a:r>
            <a:r>
              <a:rPr dirty="0" spc="-5">
                <a:solidFill>
                  <a:srgbClr val="B7B7B7"/>
                </a:solidFill>
              </a:rPr>
              <a:t>the</a:t>
            </a:r>
            <a:r>
              <a:rPr dirty="0" spc="-15">
                <a:solidFill>
                  <a:srgbClr val="B7B7B7"/>
                </a:solidFill>
              </a:rPr>
              <a:t> </a:t>
            </a:r>
            <a:r>
              <a:rPr dirty="0" spc="-5">
                <a:solidFill>
                  <a:srgbClr val="B7B7B7"/>
                </a:solidFill>
              </a:rPr>
              <a:t>data</a:t>
            </a:r>
            <a:r>
              <a:rPr dirty="0" spc="-10">
                <a:solidFill>
                  <a:srgbClr val="B7B7B7"/>
                </a:solidFill>
              </a:rPr>
              <a:t> </a:t>
            </a:r>
            <a:r>
              <a:rPr dirty="0" spc="-5">
                <a:solidFill>
                  <a:srgbClr val="B7B7B7"/>
                </a:solidFill>
              </a:rPr>
              <a:t>and</a:t>
            </a:r>
            <a:r>
              <a:rPr dirty="0" spc="-10">
                <a:solidFill>
                  <a:srgbClr val="B7B7B7"/>
                </a:solidFill>
              </a:rPr>
              <a:t> </a:t>
            </a:r>
            <a:r>
              <a:rPr dirty="0">
                <a:solidFill>
                  <a:srgbClr val="B7B7B7"/>
                </a:solidFill>
              </a:rPr>
              <a:t>a</a:t>
            </a:r>
            <a:r>
              <a:rPr dirty="0" spc="-5">
                <a:solidFill>
                  <a:srgbClr val="B7B7B7"/>
                </a:solidFill>
              </a:rPr>
              <a:t> </a:t>
            </a:r>
            <a:r>
              <a:rPr dirty="0">
                <a:solidFill>
                  <a:srgbClr val="B7B7B7"/>
                </a:solidFill>
              </a:rPr>
              <a:t>choice</a:t>
            </a:r>
            <a:r>
              <a:rPr dirty="0" spc="-10">
                <a:solidFill>
                  <a:srgbClr val="B7B7B7"/>
                </a:solidFill>
              </a:rPr>
              <a:t> </a:t>
            </a:r>
            <a:r>
              <a:rPr dirty="0" spc="-5">
                <a:solidFill>
                  <a:srgbClr val="B7B7B7"/>
                </a:solidFill>
              </a:rPr>
              <a:t>of</a:t>
            </a:r>
            <a:r>
              <a:rPr dirty="0" spc="-10">
                <a:solidFill>
                  <a:srgbClr val="B7B7B7"/>
                </a:solidFill>
              </a:rPr>
              <a:t> </a:t>
            </a:r>
            <a:r>
              <a:rPr dirty="0">
                <a:solidFill>
                  <a:srgbClr val="B7B7B7"/>
                </a:solidFill>
              </a:rPr>
              <a:t>methods.</a:t>
            </a:r>
          </a:p>
          <a:p>
            <a:pPr marL="80645">
              <a:lnSpc>
                <a:spcPct val="100000"/>
              </a:lnSpc>
              <a:spcBef>
                <a:spcPts val="30"/>
              </a:spcBef>
            </a:pPr>
            <a:endParaRPr sz="3300"/>
          </a:p>
          <a:p>
            <a:pPr marL="93345">
              <a:lnSpc>
                <a:spcPct val="100000"/>
              </a:lnSpc>
            </a:pPr>
            <a:r>
              <a:rPr dirty="0" spc="-10">
                <a:solidFill>
                  <a:srgbClr val="B7B7B7"/>
                </a:solidFill>
              </a:rPr>
              <a:t>Visualize,</a:t>
            </a:r>
            <a:r>
              <a:rPr dirty="0" spc="-30">
                <a:solidFill>
                  <a:srgbClr val="B7B7B7"/>
                </a:solidFill>
              </a:rPr>
              <a:t> </a:t>
            </a:r>
            <a:r>
              <a:rPr dirty="0" spc="-5">
                <a:solidFill>
                  <a:srgbClr val="B7B7B7"/>
                </a:solidFill>
              </a:rPr>
              <a:t>then </a:t>
            </a:r>
            <a:r>
              <a:rPr dirty="0" spc="-5">
                <a:solidFill>
                  <a:srgbClr val="000000"/>
                </a:solidFill>
              </a:rPr>
              <a:t>quantify</a:t>
            </a:r>
            <a:r>
              <a:rPr dirty="0" spc="-5">
                <a:solidFill>
                  <a:srgbClr val="B7B7B7"/>
                </a:solidFill>
              </a:rPr>
              <a:t>!</a:t>
            </a:r>
          </a:p>
          <a:p>
            <a:pPr marL="80645">
              <a:lnSpc>
                <a:spcPct val="100000"/>
              </a:lnSpc>
            </a:pPr>
            <a:endParaRPr sz="3350"/>
          </a:p>
          <a:p>
            <a:pPr marL="93345" marR="5080">
              <a:lnSpc>
                <a:spcPct val="100499"/>
              </a:lnSpc>
              <a:spcBef>
                <a:spcPts val="5"/>
              </a:spcBef>
            </a:pPr>
            <a:r>
              <a:rPr dirty="0" spc="-5" i="1">
                <a:solidFill>
                  <a:srgbClr val="B7B7B7"/>
                </a:solidFill>
                <a:latin typeface="Arial"/>
                <a:cs typeface="Arial"/>
              </a:rPr>
              <a:t>Perhaps the </a:t>
            </a:r>
            <a:r>
              <a:rPr dirty="0" i="1">
                <a:solidFill>
                  <a:srgbClr val="B7B7B7"/>
                </a:solidFill>
                <a:latin typeface="Arial"/>
                <a:cs typeface="Arial"/>
              </a:rPr>
              <a:t>most </a:t>
            </a:r>
            <a:r>
              <a:rPr dirty="0" spc="-5" i="1">
                <a:solidFill>
                  <a:srgbClr val="B7B7B7"/>
                </a:solidFill>
                <a:latin typeface="Arial"/>
                <a:cs typeface="Arial"/>
              </a:rPr>
              <a:t>important </a:t>
            </a:r>
            <a:r>
              <a:rPr dirty="0" spc="5" i="1">
                <a:solidFill>
                  <a:srgbClr val="B7B7B7"/>
                </a:solidFill>
                <a:latin typeface="Arial"/>
                <a:cs typeface="Arial"/>
              </a:rPr>
              <a:t>part</a:t>
            </a:r>
            <a:r>
              <a:rPr dirty="0" spc="5">
                <a:solidFill>
                  <a:srgbClr val="B7B7B7"/>
                </a:solidFill>
              </a:rPr>
              <a:t>: </a:t>
            </a:r>
            <a:r>
              <a:rPr dirty="0" spc="-5">
                <a:solidFill>
                  <a:srgbClr val="B7B7B7"/>
                </a:solidFill>
              </a:rPr>
              <a:t>Interpretation of the </a:t>
            </a:r>
            <a:r>
              <a:rPr dirty="0">
                <a:solidFill>
                  <a:srgbClr val="B7B7B7"/>
                </a:solidFill>
              </a:rPr>
              <a:t>results </a:t>
            </a:r>
            <a:r>
              <a:rPr dirty="0" spc="-655">
                <a:solidFill>
                  <a:srgbClr val="B7B7B7"/>
                </a:solidFill>
              </a:rPr>
              <a:t> </a:t>
            </a:r>
            <a:r>
              <a:rPr dirty="0" spc="-5">
                <a:solidFill>
                  <a:srgbClr val="B7B7B7"/>
                </a:solidFill>
              </a:rPr>
              <a:t>in</a:t>
            </a:r>
            <a:r>
              <a:rPr dirty="0" spc="-10">
                <a:solidFill>
                  <a:srgbClr val="B7B7B7"/>
                </a:solidFill>
              </a:rPr>
              <a:t> </a:t>
            </a:r>
            <a:r>
              <a:rPr dirty="0" spc="-5">
                <a:solidFill>
                  <a:srgbClr val="B7B7B7"/>
                </a:solidFill>
              </a:rPr>
              <a:t>the</a:t>
            </a:r>
            <a:r>
              <a:rPr dirty="0" spc="-15">
                <a:solidFill>
                  <a:srgbClr val="B7B7B7"/>
                </a:solidFill>
              </a:rPr>
              <a:t> </a:t>
            </a:r>
            <a:r>
              <a:rPr dirty="0" spc="-5">
                <a:solidFill>
                  <a:srgbClr val="B7B7B7"/>
                </a:solidFill>
              </a:rPr>
              <a:t>language</a:t>
            </a:r>
            <a:r>
              <a:rPr dirty="0" spc="-10">
                <a:solidFill>
                  <a:srgbClr val="B7B7B7"/>
                </a:solidFill>
              </a:rPr>
              <a:t> </a:t>
            </a:r>
            <a:r>
              <a:rPr dirty="0" spc="-5">
                <a:solidFill>
                  <a:srgbClr val="B7B7B7"/>
                </a:solidFill>
              </a:rPr>
              <a:t>of</a:t>
            </a:r>
            <a:r>
              <a:rPr dirty="0" spc="-10">
                <a:solidFill>
                  <a:srgbClr val="B7B7B7"/>
                </a:solidFill>
              </a:rPr>
              <a:t> </a:t>
            </a:r>
            <a:r>
              <a:rPr dirty="0" spc="-5">
                <a:solidFill>
                  <a:srgbClr val="B7B7B7"/>
                </a:solidFill>
              </a:rPr>
              <a:t>the</a:t>
            </a:r>
            <a:r>
              <a:rPr dirty="0" spc="-15">
                <a:solidFill>
                  <a:srgbClr val="B7B7B7"/>
                </a:solidFill>
              </a:rPr>
              <a:t> </a:t>
            </a:r>
            <a:r>
              <a:rPr dirty="0" spc="-5">
                <a:solidFill>
                  <a:srgbClr val="B7B7B7"/>
                </a:solidFill>
              </a:rPr>
              <a:t>domain, without</a:t>
            </a:r>
            <a:r>
              <a:rPr dirty="0" spc="-10">
                <a:solidFill>
                  <a:srgbClr val="B7B7B7"/>
                </a:solidFill>
              </a:rPr>
              <a:t> </a:t>
            </a:r>
            <a:r>
              <a:rPr dirty="0">
                <a:solidFill>
                  <a:srgbClr val="B7B7B7"/>
                </a:solidFill>
              </a:rPr>
              <a:t>statistical</a:t>
            </a:r>
            <a:r>
              <a:rPr dirty="0" spc="-10">
                <a:solidFill>
                  <a:srgbClr val="B7B7B7"/>
                </a:solidFill>
              </a:rPr>
              <a:t> </a:t>
            </a:r>
            <a:r>
              <a:rPr dirty="0" spc="-5">
                <a:solidFill>
                  <a:srgbClr val="B7B7B7"/>
                </a:solidFill>
              </a:rPr>
              <a:t>jargon.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71170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How</a:t>
            </a:r>
            <a:r>
              <a:rPr dirty="0" sz="3600" spc="-2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to</a:t>
            </a:r>
            <a:r>
              <a:rPr dirty="0" sz="3600" spc="-15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Analyze</a:t>
            </a:r>
            <a:r>
              <a:rPr dirty="0" sz="3600" spc="-1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Data</a:t>
            </a:r>
            <a:r>
              <a:rPr dirty="0" sz="3600" spc="-1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after</a:t>
            </a:r>
            <a:r>
              <a:rPr dirty="0" sz="3600" spc="-2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Data</a:t>
            </a:r>
            <a:r>
              <a:rPr dirty="0" sz="3600" spc="-1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3B7EA1"/>
                </a:solidFill>
                <a:latin typeface="Arial"/>
                <a:cs typeface="Arial"/>
              </a:rPr>
              <a:t>8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93345" marR="138430">
              <a:lnSpc>
                <a:spcPct val="100499"/>
              </a:lnSpc>
              <a:spcBef>
                <a:spcPts val="85"/>
              </a:spcBef>
            </a:pPr>
            <a:r>
              <a:rPr dirty="0" spc="-5"/>
              <a:t>Begin</a:t>
            </a:r>
            <a:r>
              <a:rPr dirty="0" spc="-20"/>
              <a:t> </a:t>
            </a:r>
            <a:r>
              <a:rPr dirty="0" spc="-5"/>
              <a:t>with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 spc="-5"/>
              <a:t>question</a:t>
            </a:r>
            <a:r>
              <a:rPr dirty="0" spc="-15"/>
              <a:t> </a:t>
            </a:r>
            <a:r>
              <a:rPr dirty="0" spc="-5"/>
              <a:t>from</a:t>
            </a:r>
            <a:r>
              <a:rPr dirty="0" spc="-20"/>
              <a:t> </a:t>
            </a:r>
            <a:r>
              <a:rPr dirty="0"/>
              <a:t>some</a:t>
            </a:r>
            <a:r>
              <a:rPr dirty="0" spc="-15"/>
              <a:t> </a:t>
            </a:r>
            <a:r>
              <a:rPr dirty="0" spc="-5"/>
              <a:t>domain,</a:t>
            </a:r>
            <a:r>
              <a:rPr dirty="0" spc="-10"/>
              <a:t> </a:t>
            </a:r>
            <a:r>
              <a:rPr dirty="0"/>
              <a:t>make</a:t>
            </a:r>
            <a:r>
              <a:rPr dirty="0" spc="-15"/>
              <a:t> </a:t>
            </a:r>
            <a:r>
              <a:rPr dirty="0"/>
              <a:t>reasonable </a:t>
            </a:r>
            <a:r>
              <a:rPr dirty="0" spc="-655"/>
              <a:t> </a:t>
            </a:r>
            <a:r>
              <a:rPr dirty="0" spc="-5"/>
              <a:t>assumptions</a:t>
            </a:r>
            <a:r>
              <a:rPr dirty="0" spc="-10"/>
              <a:t> </a:t>
            </a:r>
            <a:r>
              <a:rPr dirty="0" spc="-5"/>
              <a:t>about</a:t>
            </a:r>
            <a:r>
              <a:rPr dirty="0" spc="-10"/>
              <a:t> </a:t>
            </a:r>
            <a:r>
              <a:rPr dirty="0" spc="-5"/>
              <a:t>the</a:t>
            </a:r>
            <a:r>
              <a:rPr dirty="0" spc="-15"/>
              <a:t> </a:t>
            </a:r>
            <a:r>
              <a:rPr dirty="0" spc="-5"/>
              <a:t>data</a:t>
            </a:r>
            <a:r>
              <a:rPr dirty="0" spc="-10"/>
              <a:t> </a:t>
            </a:r>
            <a:r>
              <a:rPr dirty="0" spc="-5"/>
              <a:t>and</a:t>
            </a:r>
            <a:r>
              <a:rPr dirty="0" spc="-10"/>
              <a:t> </a:t>
            </a:r>
            <a:r>
              <a:rPr dirty="0"/>
              <a:t>a</a:t>
            </a:r>
            <a:r>
              <a:rPr dirty="0" spc="-5"/>
              <a:t> </a:t>
            </a:r>
            <a:r>
              <a:rPr dirty="0"/>
              <a:t>choice</a:t>
            </a:r>
            <a:r>
              <a:rPr dirty="0" spc="-10"/>
              <a:t> </a:t>
            </a:r>
            <a:r>
              <a:rPr dirty="0" spc="-5"/>
              <a:t>of</a:t>
            </a:r>
            <a:r>
              <a:rPr dirty="0" spc="-10"/>
              <a:t> </a:t>
            </a:r>
            <a:r>
              <a:rPr dirty="0"/>
              <a:t>methods.</a:t>
            </a:r>
          </a:p>
          <a:p>
            <a:pPr marL="80645">
              <a:lnSpc>
                <a:spcPct val="100000"/>
              </a:lnSpc>
              <a:spcBef>
                <a:spcPts val="30"/>
              </a:spcBef>
            </a:pPr>
            <a:endParaRPr sz="3300"/>
          </a:p>
          <a:p>
            <a:pPr marL="93345">
              <a:lnSpc>
                <a:spcPct val="100000"/>
              </a:lnSpc>
            </a:pPr>
            <a:r>
              <a:rPr dirty="0" spc="-10"/>
              <a:t>Visualize,</a:t>
            </a:r>
            <a:r>
              <a:rPr dirty="0" spc="-15"/>
              <a:t> </a:t>
            </a:r>
            <a:r>
              <a:rPr dirty="0" spc="-5"/>
              <a:t>then</a:t>
            </a:r>
            <a:r>
              <a:rPr dirty="0" spc="-20"/>
              <a:t> </a:t>
            </a:r>
            <a:r>
              <a:rPr dirty="0" spc="-5"/>
              <a:t>quantify!</a:t>
            </a:r>
            <a:r>
              <a:rPr dirty="0" spc="25"/>
              <a:t> </a:t>
            </a:r>
            <a:r>
              <a:rPr dirty="0" spc="-5">
                <a:solidFill>
                  <a:srgbClr val="3B7EA1"/>
                </a:solidFill>
              </a:rPr>
              <a:t>Do</a:t>
            </a:r>
            <a:r>
              <a:rPr dirty="0" spc="-15">
                <a:solidFill>
                  <a:srgbClr val="3B7EA1"/>
                </a:solidFill>
              </a:rPr>
              <a:t> </a:t>
            </a:r>
            <a:r>
              <a:rPr dirty="0" spc="-5">
                <a:solidFill>
                  <a:srgbClr val="3B7EA1"/>
                </a:solidFill>
              </a:rPr>
              <a:t>both</a:t>
            </a:r>
            <a:r>
              <a:rPr dirty="0" spc="-15">
                <a:solidFill>
                  <a:srgbClr val="3B7EA1"/>
                </a:solidFill>
              </a:rPr>
              <a:t> </a:t>
            </a:r>
            <a:r>
              <a:rPr dirty="0" spc="-5">
                <a:solidFill>
                  <a:srgbClr val="3B7EA1"/>
                </a:solidFill>
              </a:rPr>
              <a:t>using</a:t>
            </a:r>
            <a:r>
              <a:rPr dirty="0" spc="-10">
                <a:solidFill>
                  <a:srgbClr val="3B7EA1"/>
                </a:solidFill>
              </a:rPr>
              <a:t> </a:t>
            </a:r>
            <a:r>
              <a:rPr dirty="0">
                <a:solidFill>
                  <a:srgbClr val="3B7EA1"/>
                </a:solidFill>
              </a:rPr>
              <a:t>computation.</a:t>
            </a:r>
          </a:p>
          <a:p>
            <a:pPr marL="80645">
              <a:lnSpc>
                <a:spcPct val="100000"/>
              </a:lnSpc>
            </a:pPr>
            <a:endParaRPr sz="3350"/>
          </a:p>
          <a:p>
            <a:pPr marL="93345" marR="5080">
              <a:lnSpc>
                <a:spcPct val="100499"/>
              </a:lnSpc>
              <a:spcBef>
                <a:spcPts val="5"/>
              </a:spcBef>
            </a:pPr>
            <a:r>
              <a:rPr dirty="0" spc="-5" i="1">
                <a:latin typeface="Arial"/>
                <a:cs typeface="Arial"/>
              </a:rPr>
              <a:t>Perhaps the </a:t>
            </a:r>
            <a:r>
              <a:rPr dirty="0" i="1">
                <a:latin typeface="Arial"/>
                <a:cs typeface="Arial"/>
              </a:rPr>
              <a:t>most </a:t>
            </a:r>
            <a:r>
              <a:rPr dirty="0" spc="-5" i="1">
                <a:latin typeface="Arial"/>
                <a:cs typeface="Arial"/>
              </a:rPr>
              <a:t>important </a:t>
            </a:r>
            <a:r>
              <a:rPr dirty="0" spc="5" i="1">
                <a:latin typeface="Arial"/>
                <a:cs typeface="Arial"/>
              </a:rPr>
              <a:t>part</a:t>
            </a:r>
            <a:r>
              <a:rPr dirty="0" spc="5"/>
              <a:t>: </a:t>
            </a:r>
            <a:r>
              <a:rPr dirty="0" spc="-5"/>
              <a:t>Interpretation of the </a:t>
            </a:r>
            <a:r>
              <a:rPr dirty="0"/>
              <a:t>results </a:t>
            </a:r>
            <a:r>
              <a:rPr dirty="0" spc="-655"/>
              <a:t> </a:t>
            </a:r>
            <a:r>
              <a:rPr dirty="0" spc="-5"/>
              <a:t>in</a:t>
            </a:r>
            <a:r>
              <a:rPr dirty="0" spc="-10"/>
              <a:t> </a:t>
            </a:r>
            <a:r>
              <a:rPr dirty="0" spc="-5"/>
              <a:t>the</a:t>
            </a:r>
            <a:r>
              <a:rPr dirty="0" spc="-15"/>
              <a:t> </a:t>
            </a:r>
            <a:r>
              <a:rPr dirty="0" spc="-5"/>
              <a:t>language</a:t>
            </a:r>
            <a:r>
              <a:rPr dirty="0" spc="-10"/>
              <a:t> </a:t>
            </a:r>
            <a:r>
              <a:rPr dirty="0" spc="-5"/>
              <a:t>of</a:t>
            </a:r>
            <a:r>
              <a:rPr dirty="0" spc="-10"/>
              <a:t> </a:t>
            </a:r>
            <a:r>
              <a:rPr dirty="0" spc="-5"/>
              <a:t>the</a:t>
            </a:r>
            <a:r>
              <a:rPr dirty="0" spc="-15"/>
              <a:t> </a:t>
            </a:r>
            <a:r>
              <a:rPr dirty="0" spc="-5"/>
              <a:t>domain, without</a:t>
            </a:r>
            <a:r>
              <a:rPr dirty="0" spc="-10"/>
              <a:t> </a:t>
            </a:r>
            <a:r>
              <a:rPr dirty="0"/>
              <a:t>statistical</a:t>
            </a:r>
            <a:r>
              <a:rPr dirty="0" spc="-10"/>
              <a:t> </a:t>
            </a:r>
            <a:r>
              <a:rPr dirty="0" spc="-5"/>
              <a:t>jargon.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454088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3B7EA1"/>
                </a:solidFill>
                <a:latin typeface="Arial"/>
                <a:cs typeface="Arial"/>
              </a:rPr>
              <a:t>The</a:t>
            </a:r>
            <a:r>
              <a:rPr dirty="0" sz="3600" spc="-3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Design</a:t>
            </a:r>
            <a:r>
              <a:rPr dirty="0" sz="3600" spc="-2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of</a:t>
            </a:r>
            <a:r>
              <a:rPr dirty="0" sz="3600" spc="-3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3B7EA1"/>
                </a:solidFill>
                <a:latin typeface="Arial"/>
                <a:cs typeface="Arial"/>
              </a:rPr>
              <a:t>Data</a:t>
            </a:r>
            <a:r>
              <a:rPr dirty="0" sz="3600" spc="-25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3B7EA1"/>
                </a:solidFill>
                <a:latin typeface="Arial"/>
                <a:cs typeface="Arial"/>
              </a:rPr>
              <a:t>8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724" y="910462"/>
            <a:ext cx="6991350" cy="3332479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54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60">
                <a:solidFill>
                  <a:srgbClr val="3B3B3B"/>
                </a:solidFill>
                <a:latin typeface="Arial MT"/>
                <a:cs typeface="Arial MT"/>
              </a:rPr>
              <a:t>Table</a:t>
            </a:r>
            <a:r>
              <a:rPr dirty="0" sz="2400" spc="-2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manipulation</a:t>
            </a:r>
            <a:r>
              <a:rPr dirty="0" sz="2400" spc="-2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using</a:t>
            </a:r>
            <a:r>
              <a:rPr dirty="0" sz="2400" spc="-2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Python</a:t>
            </a:r>
            <a:endParaRPr sz="2400">
              <a:latin typeface="Arial MT"/>
              <a:cs typeface="Arial MT"/>
            </a:endParaRPr>
          </a:p>
          <a:p>
            <a:pPr marL="424815" indent="-412750">
              <a:lnSpc>
                <a:spcPct val="100000"/>
              </a:lnSpc>
              <a:spcBef>
                <a:spcPts val="144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Working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with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whole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distributions,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not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just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means</a:t>
            </a:r>
            <a:endParaRPr sz="2400">
              <a:latin typeface="Arial MT"/>
              <a:cs typeface="Arial MT"/>
            </a:endParaRPr>
          </a:p>
          <a:p>
            <a:pPr marL="424815" indent="-412750">
              <a:lnSpc>
                <a:spcPct val="100000"/>
              </a:lnSpc>
              <a:spcBef>
                <a:spcPts val="147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Decisions</a:t>
            </a:r>
            <a:r>
              <a:rPr dirty="0" sz="2400" spc="-2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based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on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sampling: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assessing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models</a:t>
            </a:r>
            <a:endParaRPr sz="2400">
              <a:latin typeface="Arial MT"/>
              <a:cs typeface="Arial MT"/>
            </a:endParaRPr>
          </a:p>
          <a:p>
            <a:pPr marL="424815" indent="-412750">
              <a:lnSpc>
                <a:spcPct val="100000"/>
              </a:lnSpc>
              <a:spcBef>
                <a:spcPts val="147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Estimation</a:t>
            </a:r>
            <a:r>
              <a:rPr dirty="0" sz="2400" spc="-3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based</a:t>
            </a:r>
            <a:r>
              <a:rPr dirty="0" sz="2400" spc="-2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on</a:t>
            </a:r>
            <a:r>
              <a:rPr dirty="0" sz="2400" spc="-2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resampling</a:t>
            </a:r>
            <a:endParaRPr sz="2400">
              <a:latin typeface="Arial MT"/>
              <a:cs typeface="Arial MT"/>
            </a:endParaRPr>
          </a:p>
          <a:p>
            <a:pPr marL="424815" indent="-412750">
              <a:lnSpc>
                <a:spcPct val="100000"/>
              </a:lnSpc>
              <a:spcBef>
                <a:spcPts val="147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Understanding</a:t>
            </a:r>
            <a:r>
              <a:rPr dirty="0" sz="2400" spc="-3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sampling</a:t>
            </a:r>
            <a:r>
              <a:rPr dirty="0" sz="2400" spc="-3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variability</a:t>
            </a:r>
            <a:endParaRPr sz="2400">
              <a:latin typeface="Arial MT"/>
              <a:cs typeface="Arial MT"/>
            </a:endParaRPr>
          </a:p>
          <a:p>
            <a:pPr marL="424815" indent="-412750">
              <a:lnSpc>
                <a:spcPct val="100000"/>
              </a:lnSpc>
              <a:spcBef>
                <a:spcPts val="147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Prediction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2022-12-04T02:18:29Z</dcterms:created>
  <dcterms:modified xsi:type="dcterms:W3CDTF">2022-12-04T02:18:29Z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